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E5366-3BBA-41FD-ABBD-23E64D6F0332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D16D4552-A787-480C-9EC7-FB88FC20BEC3}">
      <dgm:prSet/>
      <dgm:spPr/>
      <dgm:t>
        <a:bodyPr/>
        <a:lstStyle/>
        <a:p>
          <a:pPr algn="ctr" rtl="0"/>
          <a:r>
            <a:rPr lang="nl-NL" dirty="0" smtClean="0"/>
            <a:t>Thema Biosfeer</a:t>
          </a:r>
          <a:endParaRPr lang="nl-NL" dirty="0"/>
        </a:p>
      </dgm:t>
    </dgm:pt>
    <dgm:pt modelId="{55E47E39-9DFF-473A-AC38-8A395A1023E1}" type="parTrans" cxnId="{DB45A2B1-FEC0-48C6-AAAC-4EA56FF6C2CA}">
      <dgm:prSet/>
      <dgm:spPr/>
      <dgm:t>
        <a:bodyPr/>
        <a:lstStyle/>
        <a:p>
          <a:endParaRPr lang="nl-NL"/>
        </a:p>
      </dgm:t>
    </dgm:pt>
    <dgm:pt modelId="{A4150F4D-8A69-4389-A8B6-99962D0AF32F}" type="sibTrans" cxnId="{DB45A2B1-FEC0-48C6-AAAC-4EA56FF6C2CA}">
      <dgm:prSet/>
      <dgm:spPr/>
      <dgm:t>
        <a:bodyPr/>
        <a:lstStyle/>
        <a:p>
          <a:endParaRPr lang="nl-NL"/>
        </a:p>
      </dgm:t>
    </dgm:pt>
    <dgm:pt modelId="{5F893EFD-50F6-4D7D-810E-5591F39A451F}" type="pres">
      <dgm:prSet presAssocID="{BC7E5366-3BBA-41FD-ABBD-23E64D6F0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BAA6857-2208-40A6-9D0C-D9EED088334E}" type="pres">
      <dgm:prSet presAssocID="{D16D4552-A787-480C-9EC7-FB88FC20BEC3}" presName="parentText" presStyleLbl="node1" presStyleIdx="0" presStyleCnt="1" custLinFactNeighborX="-29" custLinFactNeighborY="-8373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2B09D1C-0779-4151-9643-F62FB8106CA0}" type="presOf" srcId="{D16D4552-A787-480C-9EC7-FB88FC20BEC3}" destId="{1BAA6857-2208-40A6-9D0C-D9EED088334E}" srcOrd="0" destOrd="0" presId="urn:microsoft.com/office/officeart/2005/8/layout/vList2"/>
    <dgm:cxn modelId="{98217560-51F3-48CF-AA4E-49D44CCDAEF3}" type="presOf" srcId="{BC7E5366-3BBA-41FD-ABBD-23E64D6F0332}" destId="{5F893EFD-50F6-4D7D-810E-5591F39A451F}" srcOrd="0" destOrd="0" presId="urn:microsoft.com/office/officeart/2005/8/layout/vList2"/>
    <dgm:cxn modelId="{DB45A2B1-FEC0-48C6-AAAC-4EA56FF6C2CA}" srcId="{BC7E5366-3BBA-41FD-ABBD-23E64D6F0332}" destId="{D16D4552-A787-480C-9EC7-FB88FC20BEC3}" srcOrd="0" destOrd="0" parTransId="{55E47E39-9DFF-473A-AC38-8A395A1023E1}" sibTransId="{A4150F4D-8A69-4389-A8B6-99962D0AF32F}"/>
    <dgm:cxn modelId="{C9935ABD-E8FB-46C7-9637-07EEF279ACCA}" type="presParOf" srcId="{5F893EFD-50F6-4D7D-810E-5591F39A451F}" destId="{1BAA6857-2208-40A6-9D0C-D9EED08833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C3C1D7-D8AA-4C3D-B8C2-80DD10AEAB8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49C5FCD5-CF2E-434C-9CE0-CD977F01130F}">
      <dgm:prSet/>
      <dgm:spPr/>
      <dgm:t>
        <a:bodyPr/>
        <a:lstStyle/>
        <a:p>
          <a:pPr rtl="0"/>
          <a:r>
            <a:rPr lang="nl-NL" smtClean="0"/>
            <a:t>Argumenten voor Gaia</a:t>
          </a:r>
          <a:endParaRPr lang="nl-NL"/>
        </a:p>
      </dgm:t>
    </dgm:pt>
    <dgm:pt modelId="{DF4C093F-41F7-417D-A524-19E04B02496A}" type="parTrans" cxnId="{60730B72-5409-46C7-9D02-CB9CC23E52D5}">
      <dgm:prSet/>
      <dgm:spPr/>
      <dgm:t>
        <a:bodyPr/>
        <a:lstStyle/>
        <a:p>
          <a:endParaRPr lang="nl-NL"/>
        </a:p>
      </dgm:t>
    </dgm:pt>
    <dgm:pt modelId="{55EEA8E0-4E1F-4BD4-ADCD-41709E63EB7B}" type="sibTrans" cxnId="{60730B72-5409-46C7-9D02-CB9CC23E52D5}">
      <dgm:prSet/>
      <dgm:spPr/>
      <dgm:t>
        <a:bodyPr/>
        <a:lstStyle/>
        <a:p>
          <a:endParaRPr lang="nl-NL"/>
        </a:p>
      </dgm:t>
    </dgm:pt>
    <dgm:pt modelId="{9684CC8C-B2DB-4026-A8EB-F57B86D69BDA}" type="pres">
      <dgm:prSet presAssocID="{50C3C1D7-D8AA-4C3D-B8C2-80DD10AEAB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A04523A-7C22-4D2C-97A9-62EF6B394FFE}" type="pres">
      <dgm:prSet presAssocID="{49C5FCD5-CF2E-434C-9CE0-CD977F0113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0730B72-5409-46C7-9D02-CB9CC23E52D5}" srcId="{50C3C1D7-D8AA-4C3D-B8C2-80DD10AEAB8B}" destId="{49C5FCD5-CF2E-434C-9CE0-CD977F01130F}" srcOrd="0" destOrd="0" parTransId="{DF4C093F-41F7-417D-A524-19E04B02496A}" sibTransId="{55EEA8E0-4E1F-4BD4-ADCD-41709E63EB7B}"/>
    <dgm:cxn modelId="{E38ECD07-BCD8-417C-A42A-20372FF4F679}" type="presOf" srcId="{50C3C1D7-D8AA-4C3D-B8C2-80DD10AEAB8B}" destId="{9684CC8C-B2DB-4026-A8EB-F57B86D69BDA}" srcOrd="0" destOrd="0" presId="urn:microsoft.com/office/officeart/2005/8/layout/vList2"/>
    <dgm:cxn modelId="{DA9289F8-1382-49D3-AB13-EF9DC2E4E5FD}" type="presOf" srcId="{49C5FCD5-CF2E-434C-9CE0-CD977F01130F}" destId="{2A04523A-7C22-4D2C-97A9-62EF6B394FFE}" srcOrd="0" destOrd="0" presId="urn:microsoft.com/office/officeart/2005/8/layout/vList2"/>
    <dgm:cxn modelId="{638B4ECF-1F20-4985-9C1F-33AFDCB3CC02}" type="presParOf" srcId="{9684CC8C-B2DB-4026-A8EB-F57B86D69BDA}" destId="{2A04523A-7C22-4D2C-97A9-62EF6B394F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BE317A-8D97-4AAF-B709-7B0EDA8FA8E7}" type="doc">
      <dgm:prSet loTypeId="urn:microsoft.com/office/officeart/2005/8/layout/vList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nl-NL"/>
        </a:p>
      </dgm:t>
    </dgm:pt>
    <dgm:pt modelId="{0B9AE09D-87D5-47A1-88BB-46FFC9A5ACD0}">
      <dgm:prSet/>
      <dgm:spPr/>
      <dgm:t>
        <a:bodyPr/>
        <a:lstStyle/>
        <a:p>
          <a:pPr rtl="0"/>
          <a:r>
            <a:rPr lang="nl-NL" b="1" u="none" dirty="0" smtClean="0"/>
            <a:t>De paradox van de zwakke zon</a:t>
          </a:r>
          <a:r>
            <a:rPr lang="nl-NL" b="1" dirty="0" smtClean="0"/>
            <a:t>: zon was 25% zwakker, maar temperatuur was 38 C gemiddeld (tegen 14 nu) op de jonge Aarde</a:t>
          </a:r>
          <a:endParaRPr lang="nl-NL" b="1" dirty="0"/>
        </a:p>
      </dgm:t>
    </dgm:pt>
    <dgm:pt modelId="{99149348-F2F8-4D00-8499-9AB06A0D5516}" type="parTrans" cxnId="{74A4E2DD-EEA2-4ED0-AC94-A875B002F620}">
      <dgm:prSet/>
      <dgm:spPr/>
      <dgm:t>
        <a:bodyPr/>
        <a:lstStyle/>
        <a:p>
          <a:endParaRPr lang="nl-NL"/>
        </a:p>
      </dgm:t>
    </dgm:pt>
    <dgm:pt modelId="{593ED1C5-D0F0-4B9E-8D7D-25506245A2D9}" type="sibTrans" cxnId="{74A4E2DD-EEA2-4ED0-AC94-A875B002F620}">
      <dgm:prSet/>
      <dgm:spPr/>
      <dgm:t>
        <a:bodyPr/>
        <a:lstStyle/>
        <a:p>
          <a:endParaRPr lang="nl-NL"/>
        </a:p>
      </dgm:t>
    </dgm:pt>
    <dgm:pt modelId="{45D3B834-8DCE-4459-B297-309D0CF34C40}">
      <dgm:prSet/>
      <dgm:spPr/>
      <dgm:t>
        <a:bodyPr/>
        <a:lstStyle/>
        <a:p>
          <a:pPr rtl="0"/>
          <a:r>
            <a:rPr lang="nl-NL" b="1" dirty="0" smtClean="0"/>
            <a:t>Concentratie zuurstof is na 2 miljard jaar toegenomen en 300.000 jaar geleden op huidig niveau aangekomen. Waarom niet verder gestegen?</a:t>
          </a:r>
          <a:endParaRPr lang="nl-NL" b="1" dirty="0"/>
        </a:p>
      </dgm:t>
    </dgm:pt>
    <dgm:pt modelId="{2FE68700-BD7D-4E93-BAB5-8C11AAE0A7DB}" type="parTrans" cxnId="{B0E145DB-C136-4538-AE7A-2659E3C7AFC6}">
      <dgm:prSet/>
      <dgm:spPr/>
      <dgm:t>
        <a:bodyPr/>
        <a:lstStyle/>
        <a:p>
          <a:endParaRPr lang="nl-NL"/>
        </a:p>
      </dgm:t>
    </dgm:pt>
    <dgm:pt modelId="{6B5F33EF-BC66-4B7F-A5E3-22585DE7E0EE}" type="sibTrans" cxnId="{B0E145DB-C136-4538-AE7A-2659E3C7AFC6}">
      <dgm:prSet/>
      <dgm:spPr/>
      <dgm:t>
        <a:bodyPr/>
        <a:lstStyle/>
        <a:p>
          <a:endParaRPr lang="nl-NL"/>
        </a:p>
      </dgm:t>
    </dgm:pt>
    <dgm:pt modelId="{9EA250C5-4142-46B1-A922-11EB2CAA2D9F}" type="pres">
      <dgm:prSet presAssocID="{DCBE317A-8D97-4AAF-B709-7B0EDA8FA8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5D49B79-6B22-4598-B63F-3BF1F033E112}" type="pres">
      <dgm:prSet presAssocID="{0B9AE09D-87D5-47A1-88BB-46FFC9A5ACD0}" presName="composite" presStyleCnt="0"/>
      <dgm:spPr/>
    </dgm:pt>
    <dgm:pt modelId="{7A4C8A50-4578-4306-A0DD-013E3B0D7E8B}" type="pres">
      <dgm:prSet presAssocID="{0B9AE09D-87D5-47A1-88BB-46FFC9A5ACD0}" presName="imgShp" presStyleLbl="fgImgPlace1" presStyleIdx="0" presStyleCnt="2" custScaleX="1170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AFFCCDC-2BE6-48E6-A644-E77150B64F76}" type="pres">
      <dgm:prSet presAssocID="{0B9AE09D-87D5-47A1-88BB-46FFC9A5ACD0}" presName="txShp" presStyleLbl="node1" presStyleIdx="0" presStyleCnt="2" custScaleY="1000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1C98EE-4ED9-4142-982D-1FFC04718F73}" type="pres">
      <dgm:prSet presAssocID="{593ED1C5-D0F0-4B9E-8D7D-25506245A2D9}" presName="spacing" presStyleCnt="0"/>
      <dgm:spPr/>
    </dgm:pt>
    <dgm:pt modelId="{73FCA00F-557A-4FA8-9A62-CDBB505AA649}" type="pres">
      <dgm:prSet presAssocID="{45D3B834-8DCE-4459-B297-309D0CF34C40}" presName="composite" presStyleCnt="0"/>
      <dgm:spPr/>
    </dgm:pt>
    <dgm:pt modelId="{4A946AAD-BDDA-488A-84D4-7629DBDE4980}" type="pres">
      <dgm:prSet presAssocID="{45D3B834-8DCE-4459-B297-309D0CF34C40}" presName="imgShp" presStyleLbl="fgImgPlace1" presStyleIdx="1" presStyleCnt="2" custScaleX="11700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4E9C22-912E-4366-93FE-DD426DB7E8BB}" type="pres">
      <dgm:prSet presAssocID="{45D3B834-8DCE-4459-B297-309D0CF34C4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0E145DB-C136-4538-AE7A-2659E3C7AFC6}" srcId="{DCBE317A-8D97-4AAF-B709-7B0EDA8FA8E7}" destId="{45D3B834-8DCE-4459-B297-309D0CF34C40}" srcOrd="1" destOrd="0" parTransId="{2FE68700-BD7D-4E93-BAB5-8C11AAE0A7DB}" sibTransId="{6B5F33EF-BC66-4B7F-A5E3-22585DE7E0EE}"/>
    <dgm:cxn modelId="{74A4E2DD-EEA2-4ED0-AC94-A875B002F620}" srcId="{DCBE317A-8D97-4AAF-B709-7B0EDA8FA8E7}" destId="{0B9AE09D-87D5-47A1-88BB-46FFC9A5ACD0}" srcOrd="0" destOrd="0" parTransId="{99149348-F2F8-4D00-8499-9AB06A0D5516}" sibTransId="{593ED1C5-D0F0-4B9E-8D7D-25506245A2D9}"/>
    <dgm:cxn modelId="{E212DE94-8081-4A20-B170-9BBA0909359A}" type="presOf" srcId="{DCBE317A-8D97-4AAF-B709-7B0EDA8FA8E7}" destId="{9EA250C5-4142-46B1-A922-11EB2CAA2D9F}" srcOrd="0" destOrd="0" presId="urn:microsoft.com/office/officeart/2005/8/layout/vList3"/>
    <dgm:cxn modelId="{2245AF4F-12E2-4462-AEF2-8A50FE13C8BD}" type="presOf" srcId="{45D3B834-8DCE-4459-B297-309D0CF34C40}" destId="{F24E9C22-912E-4366-93FE-DD426DB7E8BB}" srcOrd="0" destOrd="0" presId="urn:microsoft.com/office/officeart/2005/8/layout/vList3"/>
    <dgm:cxn modelId="{6A721A91-3C57-44F3-BF73-515D78CEB3B7}" type="presOf" srcId="{0B9AE09D-87D5-47A1-88BB-46FFC9A5ACD0}" destId="{FAFFCCDC-2BE6-48E6-A644-E77150B64F76}" srcOrd="0" destOrd="0" presId="urn:microsoft.com/office/officeart/2005/8/layout/vList3"/>
    <dgm:cxn modelId="{D581C53C-B077-4E0B-9F86-5DFC9E95F7FA}" type="presParOf" srcId="{9EA250C5-4142-46B1-A922-11EB2CAA2D9F}" destId="{55D49B79-6B22-4598-B63F-3BF1F033E112}" srcOrd="0" destOrd="0" presId="urn:microsoft.com/office/officeart/2005/8/layout/vList3"/>
    <dgm:cxn modelId="{5870DBA2-41FF-408C-AD99-92BCBF5C81CA}" type="presParOf" srcId="{55D49B79-6B22-4598-B63F-3BF1F033E112}" destId="{7A4C8A50-4578-4306-A0DD-013E3B0D7E8B}" srcOrd="0" destOrd="0" presId="urn:microsoft.com/office/officeart/2005/8/layout/vList3"/>
    <dgm:cxn modelId="{7EC52972-7276-441E-A651-C78795058713}" type="presParOf" srcId="{55D49B79-6B22-4598-B63F-3BF1F033E112}" destId="{FAFFCCDC-2BE6-48E6-A644-E77150B64F76}" srcOrd="1" destOrd="0" presId="urn:microsoft.com/office/officeart/2005/8/layout/vList3"/>
    <dgm:cxn modelId="{34BE08F9-7F58-40ED-A18E-ABBDFF4460C8}" type="presParOf" srcId="{9EA250C5-4142-46B1-A922-11EB2CAA2D9F}" destId="{851C98EE-4ED9-4142-982D-1FFC04718F73}" srcOrd="1" destOrd="0" presId="urn:microsoft.com/office/officeart/2005/8/layout/vList3"/>
    <dgm:cxn modelId="{6057F3B9-0B8A-48DC-8874-DC3639A02E74}" type="presParOf" srcId="{9EA250C5-4142-46B1-A922-11EB2CAA2D9F}" destId="{73FCA00F-557A-4FA8-9A62-CDBB505AA649}" srcOrd="2" destOrd="0" presId="urn:microsoft.com/office/officeart/2005/8/layout/vList3"/>
    <dgm:cxn modelId="{DC7D8B04-5A6B-4507-9C73-39FECDCD7E01}" type="presParOf" srcId="{73FCA00F-557A-4FA8-9A62-CDBB505AA649}" destId="{4A946AAD-BDDA-488A-84D4-7629DBDE4980}" srcOrd="0" destOrd="0" presId="urn:microsoft.com/office/officeart/2005/8/layout/vList3"/>
    <dgm:cxn modelId="{C7673324-1F52-44C0-8F81-CF15E3438E6C}" type="presParOf" srcId="{73FCA00F-557A-4FA8-9A62-CDBB505AA649}" destId="{F24E9C22-912E-4366-93FE-DD426DB7E8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7D8635-6741-41B6-803B-225992065F6E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D8616D9F-FBCC-4B05-A9A2-DF8AB16FA846}">
      <dgm:prSet/>
      <dgm:spPr/>
      <dgm:t>
        <a:bodyPr/>
        <a:lstStyle/>
        <a:p>
          <a:pPr algn="ctr" rtl="0"/>
          <a:r>
            <a:rPr lang="nl-NL" b="0" smtClean="0"/>
            <a:t>Mensheid: plaag voor Gaia</a:t>
          </a:r>
          <a:endParaRPr lang="nl-NL" b="0"/>
        </a:p>
      </dgm:t>
    </dgm:pt>
    <dgm:pt modelId="{45602DB4-37BD-4177-ABBF-E61356152F1A}" type="parTrans" cxnId="{8DFCB52A-7FAF-452C-BED8-40B71D01CF50}">
      <dgm:prSet/>
      <dgm:spPr/>
      <dgm:t>
        <a:bodyPr/>
        <a:lstStyle/>
        <a:p>
          <a:endParaRPr lang="nl-NL"/>
        </a:p>
      </dgm:t>
    </dgm:pt>
    <dgm:pt modelId="{6B4F93D8-F490-476A-9E15-045BE8329E83}" type="sibTrans" cxnId="{8DFCB52A-7FAF-452C-BED8-40B71D01CF50}">
      <dgm:prSet/>
      <dgm:spPr/>
      <dgm:t>
        <a:bodyPr/>
        <a:lstStyle/>
        <a:p>
          <a:endParaRPr lang="nl-NL"/>
        </a:p>
      </dgm:t>
    </dgm:pt>
    <dgm:pt modelId="{6C11697C-3F73-44AA-B7D6-B7B4B10873C0}" type="pres">
      <dgm:prSet presAssocID="{FE7D8635-6741-41B6-803B-225992065F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93D388F-60D9-4E6B-A4BF-034351E8BD32}" type="pres">
      <dgm:prSet presAssocID="{D8616D9F-FBCC-4B05-A9A2-DF8AB16FA8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750D9DD-A334-4FF8-804F-B08B8FA46904}" type="presOf" srcId="{FE7D8635-6741-41B6-803B-225992065F6E}" destId="{6C11697C-3F73-44AA-B7D6-B7B4B10873C0}" srcOrd="0" destOrd="0" presId="urn:microsoft.com/office/officeart/2005/8/layout/vList2"/>
    <dgm:cxn modelId="{8DFCB52A-7FAF-452C-BED8-40B71D01CF50}" srcId="{FE7D8635-6741-41B6-803B-225992065F6E}" destId="{D8616D9F-FBCC-4B05-A9A2-DF8AB16FA846}" srcOrd="0" destOrd="0" parTransId="{45602DB4-37BD-4177-ABBF-E61356152F1A}" sibTransId="{6B4F93D8-F490-476A-9E15-045BE8329E83}"/>
    <dgm:cxn modelId="{69B88BF9-BBA9-4C98-8BC2-C385E162FF43}" type="presOf" srcId="{D8616D9F-FBCC-4B05-A9A2-DF8AB16FA846}" destId="{393D388F-60D9-4E6B-A4BF-034351E8BD32}" srcOrd="0" destOrd="0" presId="urn:microsoft.com/office/officeart/2005/8/layout/vList2"/>
    <dgm:cxn modelId="{017FA57A-1E44-447F-B359-E1CBCBF2572B}" type="presParOf" srcId="{6C11697C-3F73-44AA-B7D6-B7B4B10873C0}" destId="{393D388F-60D9-4E6B-A4BF-034351E8BD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A57674-B0A6-4CCA-8FA3-A89BF59B9422}" type="doc">
      <dgm:prSet loTypeId="urn:microsoft.com/office/officeart/2005/8/layout/pyramid2" loCatId="pyramid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EDEC0F4C-BF7E-414B-91B3-493691B724E4}">
      <dgm:prSet/>
      <dgm:spPr/>
      <dgm:t>
        <a:bodyPr/>
        <a:lstStyle/>
        <a:p>
          <a:pPr rtl="0"/>
          <a:r>
            <a:rPr lang="nl-NL" b="1" dirty="0" smtClean="0"/>
            <a:t>Verschil tussen lineaire en exponentiële groei</a:t>
          </a:r>
          <a:endParaRPr lang="nl-NL" b="1" dirty="0"/>
        </a:p>
      </dgm:t>
    </dgm:pt>
    <dgm:pt modelId="{E5C4B481-3674-42F8-BA4D-2E23CC95AEDA}" type="parTrans" cxnId="{64775863-4BAE-4E3A-946E-D0FA8D4B0EFF}">
      <dgm:prSet/>
      <dgm:spPr/>
      <dgm:t>
        <a:bodyPr/>
        <a:lstStyle/>
        <a:p>
          <a:endParaRPr lang="nl-NL"/>
        </a:p>
      </dgm:t>
    </dgm:pt>
    <dgm:pt modelId="{272290D1-0FE2-4891-B67D-F632180F704A}" type="sibTrans" cxnId="{64775863-4BAE-4E3A-946E-D0FA8D4B0EFF}">
      <dgm:prSet/>
      <dgm:spPr/>
      <dgm:t>
        <a:bodyPr/>
        <a:lstStyle/>
        <a:p>
          <a:endParaRPr lang="nl-NL"/>
        </a:p>
      </dgm:t>
    </dgm:pt>
    <dgm:pt modelId="{EE5465FB-886D-4E79-A2CF-869BEBD7B546}">
      <dgm:prSet/>
      <dgm:spPr/>
      <dgm:t>
        <a:bodyPr/>
        <a:lstStyle/>
        <a:p>
          <a:pPr rtl="0"/>
          <a:r>
            <a:rPr lang="nl-NL" b="1" dirty="0" smtClean="0"/>
            <a:t>Voorbeeld bacteriën: verdubbeling elke 20 min</a:t>
          </a:r>
          <a:endParaRPr lang="nl-NL" b="1" dirty="0"/>
        </a:p>
      </dgm:t>
    </dgm:pt>
    <dgm:pt modelId="{AF4431F9-6F72-42BE-A1A1-16C034B14A9D}" type="parTrans" cxnId="{26C14957-C6E4-4453-9620-E65E967B06AB}">
      <dgm:prSet/>
      <dgm:spPr/>
      <dgm:t>
        <a:bodyPr/>
        <a:lstStyle/>
        <a:p>
          <a:endParaRPr lang="nl-NL"/>
        </a:p>
      </dgm:t>
    </dgm:pt>
    <dgm:pt modelId="{5F5E55DA-F462-41EA-A1E6-949ADFBBF692}" type="sibTrans" cxnId="{26C14957-C6E4-4453-9620-E65E967B06AB}">
      <dgm:prSet/>
      <dgm:spPr/>
      <dgm:t>
        <a:bodyPr/>
        <a:lstStyle/>
        <a:p>
          <a:endParaRPr lang="nl-NL"/>
        </a:p>
      </dgm:t>
    </dgm:pt>
    <dgm:pt modelId="{291D174E-41A8-412D-97E0-78A83F794DDB}">
      <dgm:prSet/>
      <dgm:spPr/>
      <dgm:t>
        <a:bodyPr/>
        <a:lstStyle/>
        <a:p>
          <a:pPr rtl="0"/>
          <a:r>
            <a:rPr lang="nl-NL" b="1" dirty="0" smtClean="0"/>
            <a:t>Voorbeeld waterlelie: de 20</a:t>
          </a:r>
          <a:r>
            <a:rPr lang="nl-NL" b="1" baseline="30000" dirty="0" smtClean="0"/>
            <a:t>ste</a:t>
          </a:r>
          <a:r>
            <a:rPr lang="nl-NL" b="1" dirty="0" smtClean="0"/>
            <a:t> dag</a:t>
          </a:r>
          <a:endParaRPr lang="nl-NL" b="1" dirty="0"/>
        </a:p>
      </dgm:t>
    </dgm:pt>
    <dgm:pt modelId="{4DF6EC6A-BC91-497C-8C5C-2260D41E8AE1}" type="parTrans" cxnId="{EFCCF4E0-7FBC-453B-A0F2-8F56640B384E}">
      <dgm:prSet/>
      <dgm:spPr/>
      <dgm:t>
        <a:bodyPr/>
        <a:lstStyle/>
        <a:p>
          <a:endParaRPr lang="nl-NL"/>
        </a:p>
      </dgm:t>
    </dgm:pt>
    <dgm:pt modelId="{07613A26-8A52-4B4A-9D38-5274FC28FE9A}" type="sibTrans" cxnId="{EFCCF4E0-7FBC-453B-A0F2-8F56640B384E}">
      <dgm:prSet/>
      <dgm:spPr/>
      <dgm:t>
        <a:bodyPr/>
        <a:lstStyle/>
        <a:p>
          <a:endParaRPr lang="nl-NL"/>
        </a:p>
      </dgm:t>
    </dgm:pt>
    <dgm:pt modelId="{3CFDCE18-7292-4490-A2B1-B87BBDAF0ACB}">
      <dgm:prSet/>
      <dgm:spPr/>
      <dgm:t>
        <a:bodyPr/>
        <a:lstStyle/>
        <a:p>
          <a:pPr rtl="0"/>
          <a:r>
            <a:rPr lang="nl-NL" b="1" smtClean="0"/>
            <a:t>Voorbeeld mensheid: maak een grafiek</a:t>
          </a:r>
          <a:endParaRPr lang="nl-NL" b="1"/>
        </a:p>
      </dgm:t>
    </dgm:pt>
    <dgm:pt modelId="{E1D5EEB3-AB81-4CC7-B6F1-8563246DF418}" type="parTrans" cxnId="{515C6E32-F53E-4BC4-B8FB-6F68BE31AB4F}">
      <dgm:prSet/>
      <dgm:spPr/>
      <dgm:t>
        <a:bodyPr/>
        <a:lstStyle/>
        <a:p>
          <a:endParaRPr lang="nl-NL"/>
        </a:p>
      </dgm:t>
    </dgm:pt>
    <dgm:pt modelId="{1810B16C-84E3-4D78-886F-0B72EAD2DD3D}" type="sibTrans" cxnId="{515C6E32-F53E-4BC4-B8FB-6F68BE31AB4F}">
      <dgm:prSet/>
      <dgm:spPr/>
      <dgm:t>
        <a:bodyPr/>
        <a:lstStyle/>
        <a:p>
          <a:endParaRPr lang="nl-NL"/>
        </a:p>
      </dgm:t>
    </dgm:pt>
    <dgm:pt modelId="{64537EF5-B1A6-4491-8AEA-A362B653EEB7}" type="pres">
      <dgm:prSet presAssocID="{D6A57674-B0A6-4CCA-8FA3-A89BF59B942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8BDEDD5F-F75E-4E9E-B4F9-138BC6D737C2}" type="pres">
      <dgm:prSet presAssocID="{D6A57674-B0A6-4CCA-8FA3-A89BF59B9422}" presName="pyramid" presStyleLbl="node1" presStyleIdx="0" presStyleCnt="1"/>
      <dgm:spPr/>
    </dgm:pt>
    <dgm:pt modelId="{481121E2-7E76-47AC-89F5-922492862B68}" type="pres">
      <dgm:prSet presAssocID="{D6A57674-B0A6-4CCA-8FA3-A89BF59B9422}" presName="theList" presStyleCnt="0"/>
      <dgm:spPr/>
    </dgm:pt>
    <dgm:pt modelId="{A276859E-9B85-4A61-B2BB-DCAECFFBCA0F}" type="pres">
      <dgm:prSet presAssocID="{EDEC0F4C-BF7E-414B-91B3-493691B724E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8F83C9-DBF1-45C0-A949-0736ED112CEA}" type="pres">
      <dgm:prSet presAssocID="{EDEC0F4C-BF7E-414B-91B3-493691B724E4}" presName="aSpace" presStyleCnt="0"/>
      <dgm:spPr/>
    </dgm:pt>
    <dgm:pt modelId="{8313CA4E-05EA-47FB-8D93-C64B54DB7EE8}" type="pres">
      <dgm:prSet presAssocID="{EE5465FB-886D-4E79-A2CF-869BEBD7B54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C1C1F58-14A7-4DEC-8ED0-8032DD8F1586}" type="pres">
      <dgm:prSet presAssocID="{EE5465FB-886D-4E79-A2CF-869BEBD7B546}" presName="aSpace" presStyleCnt="0"/>
      <dgm:spPr/>
    </dgm:pt>
    <dgm:pt modelId="{DA34AB09-C266-4803-AB1F-3BEFA1F4579A}" type="pres">
      <dgm:prSet presAssocID="{291D174E-41A8-412D-97E0-78A83F794DD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3F3299-7C89-4E8C-8D06-BBC51F0EE1E1}" type="pres">
      <dgm:prSet presAssocID="{291D174E-41A8-412D-97E0-78A83F794DDB}" presName="aSpace" presStyleCnt="0"/>
      <dgm:spPr/>
    </dgm:pt>
    <dgm:pt modelId="{D53A707C-B540-461E-A752-E6AAF0439938}" type="pres">
      <dgm:prSet presAssocID="{3CFDCE18-7292-4490-A2B1-B87BBDAF0AC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669D9DF-1306-4353-AEC8-B798E4E9DBA8}" type="pres">
      <dgm:prSet presAssocID="{3CFDCE18-7292-4490-A2B1-B87BBDAF0ACB}" presName="aSpace" presStyleCnt="0"/>
      <dgm:spPr/>
    </dgm:pt>
  </dgm:ptLst>
  <dgm:cxnLst>
    <dgm:cxn modelId="{26C14957-C6E4-4453-9620-E65E967B06AB}" srcId="{D6A57674-B0A6-4CCA-8FA3-A89BF59B9422}" destId="{EE5465FB-886D-4E79-A2CF-869BEBD7B546}" srcOrd="1" destOrd="0" parTransId="{AF4431F9-6F72-42BE-A1A1-16C034B14A9D}" sibTransId="{5F5E55DA-F462-41EA-A1E6-949ADFBBF692}"/>
    <dgm:cxn modelId="{80E04585-1F55-4CF5-8793-E5EEB2B8A315}" type="presOf" srcId="{D6A57674-B0A6-4CCA-8FA3-A89BF59B9422}" destId="{64537EF5-B1A6-4491-8AEA-A362B653EEB7}" srcOrd="0" destOrd="0" presId="urn:microsoft.com/office/officeart/2005/8/layout/pyramid2"/>
    <dgm:cxn modelId="{87B4BCF2-A029-4D9D-860E-9A4D9409D7B9}" type="presOf" srcId="{3CFDCE18-7292-4490-A2B1-B87BBDAF0ACB}" destId="{D53A707C-B540-461E-A752-E6AAF0439938}" srcOrd="0" destOrd="0" presId="urn:microsoft.com/office/officeart/2005/8/layout/pyramid2"/>
    <dgm:cxn modelId="{F2F16AC8-2486-4997-9EF6-8AFC8130129F}" type="presOf" srcId="{EDEC0F4C-BF7E-414B-91B3-493691B724E4}" destId="{A276859E-9B85-4A61-B2BB-DCAECFFBCA0F}" srcOrd="0" destOrd="0" presId="urn:microsoft.com/office/officeart/2005/8/layout/pyramid2"/>
    <dgm:cxn modelId="{EFCCF4E0-7FBC-453B-A0F2-8F56640B384E}" srcId="{D6A57674-B0A6-4CCA-8FA3-A89BF59B9422}" destId="{291D174E-41A8-412D-97E0-78A83F794DDB}" srcOrd="2" destOrd="0" parTransId="{4DF6EC6A-BC91-497C-8C5C-2260D41E8AE1}" sibTransId="{07613A26-8A52-4B4A-9D38-5274FC28FE9A}"/>
    <dgm:cxn modelId="{C890847D-C197-484C-A178-A96A65C3C854}" type="presOf" srcId="{EE5465FB-886D-4E79-A2CF-869BEBD7B546}" destId="{8313CA4E-05EA-47FB-8D93-C64B54DB7EE8}" srcOrd="0" destOrd="0" presId="urn:microsoft.com/office/officeart/2005/8/layout/pyramid2"/>
    <dgm:cxn modelId="{D64CD683-55B8-4160-AF73-E159C4FF55FB}" type="presOf" srcId="{291D174E-41A8-412D-97E0-78A83F794DDB}" destId="{DA34AB09-C266-4803-AB1F-3BEFA1F4579A}" srcOrd="0" destOrd="0" presId="urn:microsoft.com/office/officeart/2005/8/layout/pyramid2"/>
    <dgm:cxn modelId="{64775863-4BAE-4E3A-946E-D0FA8D4B0EFF}" srcId="{D6A57674-B0A6-4CCA-8FA3-A89BF59B9422}" destId="{EDEC0F4C-BF7E-414B-91B3-493691B724E4}" srcOrd="0" destOrd="0" parTransId="{E5C4B481-3674-42F8-BA4D-2E23CC95AEDA}" sibTransId="{272290D1-0FE2-4891-B67D-F632180F704A}"/>
    <dgm:cxn modelId="{515C6E32-F53E-4BC4-B8FB-6F68BE31AB4F}" srcId="{D6A57674-B0A6-4CCA-8FA3-A89BF59B9422}" destId="{3CFDCE18-7292-4490-A2B1-B87BBDAF0ACB}" srcOrd="3" destOrd="0" parTransId="{E1D5EEB3-AB81-4CC7-B6F1-8563246DF418}" sibTransId="{1810B16C-84E3-4D78-886F-0B72EAD2DD3D}"/>
    <dgm:cxn modelId="{3D3109C3-78EC-4213-9299-4F12AD2F4FF7}" type="presParOf" srcId="{64537EF5-B1A6-4491-8AEA-A362B653EEB7}" destId="{8BDEDD5F-F75E-4E9E-B4F9-138BC6D737C2}" srcOrd="0" destOrd="0" presId="urn:microsoft.com/office/officeart/2005/8/layout/pyramid2"/>
    <dgm:cxn modelId="{804BCB0D-F5AB-439E-9F42-8272831ADB64}" type="presParOf" srcId="{64537EF5-B1A6-4491-8AEA-A362B653EEB7}" destId="{481121E2-7E76-47AC-89F5-922492862B68}" srcOrd="1" destOrd="0" presId="urn:microsoft.com/office/officeart/2005/8/layout/pyramid2"/>
    <dgm:cxn modelId="{D5747860-5352-4B8A-881A-2C755446B375}" type="presParOf" srcId="{481121E2-7E76-47AC-89F5-922492862B68}" destId="{A276859E-9B85-4A61-B2BB-DCAECFFBCA0F}" srcOrd="0" destOrd="0" presId="urn:microsoft.com/office/officeart/2005/8/layout/pyramid2"/>
    <dgm:cxn modelId="{B134FF0B-1408-4319-B6AF-F21F7999A187}" type="presParOf" srcId="{481121E2-7E76-47AC-89F5-922492862B68}" destId="{718F83C9-DBF1-45C0-A949-0736ED112CEA}" srcOrd="1" destOrd="0" presId="urn:microsoft.com/office/officeart/2005/8/layout/pyramid2"/>
    <dgm:cxn modelId="{FA663C36-97D8-49E4-95F4-5B140133A37C}" type="presParOf" srcId="{481121E2-7E76-47AC-89F5-922492862B68}" destId="{8313CA4E-05EA-47FB-8D93-C64B54DB7EE8}" srcOrd="2" destOrd="0" presId="urn:microsoft.com/office/officeart/2005/8/layout/pyramid2"/>
    <dgm:cxn modelId="{B1D79A09-AB22-44D8-8D4D-4F6F24015551}" type="presParOf" srcId="{481121E2-7E76-47AC-89F5-922492862B68}" destId="{4C1C1F58-14A7-4DEC-8ED0-8032DD8F1586}" srcOrd="3" destOrd="0" presId="urn:microsoft.com/office/officeart/2005/8/layout/pyramid2"/>
    <dgm:cxn modelId="{9AC43CCF-4497-4D97-B80E-22B4AD33CEDC}" type="presParOf" srcId="{481121E2-7E76-47AC-89F5-922492862B68}" destId="{DA34AB09-C266-4803-AB1F-3BEFA1F4579A}" srcOrd="4" destOrd="0" presId="urn:microsoft.com/office/officeart/2005/8/layout/pyramid2"/>
    <dgm:cxn modelId="{D57ED7C2-A6B1-40EA-88F0-FD6A7A297809}" type="presParOf" srcId="{481121E2-7E76-47AC-89F5-922492862B68}" destId="{063F3299-7C89-4E8C-8D06-BBC51F0EE1E1}" srcOrd="5" destOrd="0" presId="urn:microsoft.com/office/officeart/2005/8/layout/pyramid2"/>
    <dgm:cxn modelId="{55CB376B-9479-4939-8BF2-8CC8716D951E}" type="presParOf" srcId="{481121E2-7E76-47AC-89F5-922492862B68}" destId="{D53A707C-B540-461E-A752-E6AAF0439938}" srcOrd="6" destOrd="0" presId="urn:microsoft.com/office/officeart/2005/8/layout/pyramid2"/>
    <dgm:cxn modelId="{89116DFA-3463-4600-8FA2-3F9AF35AF328}" type="presParOf" srcId="{481121E2-7E76-47AC-89F5-922492862B68}" destId="{6669D9DF-1306-4353-AEC8-B798E4E9DBA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A39445-CC90-483D-9776-BCA52B79884F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7B529B61-70C8-4C81-84D8-D8D63EA8F3E6}">
      <dgm:prSet/>
      <dgm:spPr/>
      <dgm:t>
        <a:bodyPr/>
        <a:lstStyle/>
        <a:p>
          <a:pPr algn="ctr" rtl="0"/>
          <a:r>
            <a:rPr lang="nl-NL" dirty="0" smtClean="0"/>
            <a:t>Bij westers welvaartsniveau…</a:t>
          </a:r>
          <a:endParaRPr lang="nl-NL" dirty="0"/>
        </a:p>
      </dgm:t>
    </dgm:pt>
    <dgm:pt modelId="{C6D9ACBE-3782-47E2-8B4B-C3F2DC5789CE}" type="parTrans" cxnId="{02A05F06-D74E-4588-B54C-3401C8E3BED0}">
      <dgm:prSet/>
      <dgm:spPr/>
      <dgm:t>
        <a:bodyPr/>
        <a:lstStyle/>
        <a:p>
          <a:endParaRPr lang="nl-NL"/>
        </a:p>
      </dgm:t>
    </dgm:pt>
    <dgm:pt modelId="{7A290FB7-C5EE-40A4-996A-D7EB5555D780}" type="sibTrans" cxnId="{02A05F06-D74E-4588-B54C-3401C8E3BED0}">
      <dgm:prSet/>
      <dgm:spPr/>
      <dgm:t>
        <a:bodyPr/>
        <a:lstStyle/>
        <a:p>
          <a:endParaRPr lang="nl-NL"/>
        </a:p>
      </dgm:t>
    </dgm:pt>
    <dgm:pt modelId="{86FD845A-47E0-40A2-AD50-2561B7633B1B}" type="pres">
      <dgm:prSet presAssocID="{73A39445-CC90-483D-9776-BCA52B7988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7E68303-937B-4157-AAD0-97B5468BA2F4}" type="pres">
      <dgm:prSet presAssocID="{7B529B61-70C8-4C81-84D8-D8D63EA8F3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2A05F06-D74E-4588-B54C-3401C8E3BED0}" srcId="{73A39445-CC90-483D-9776-BCA52B79884F}" destId="{7B529B61-70C8-4C81-84D8-D8D63EA8F3E6}" srcOrd="0" destOrd="0" parTransId="{C6D9ACBE-3782-47E2-8B4B-C3F2DC5789CE}" sibTransId="{7A290FB7-C5EE-40A4-996A-D7EB5555D780}"/>
    <dgm:cxn modelId="{1CF61578-FB85-43BA-BE14-9A6C9AA93E14}" type="presOf" srcId="{73A39445-CC90-483D-9776-BCA52B79884F}" destId="{86FD845A-47E0-40A2-AD50-2561B7633B1B}" srcOrd="0" destOrd="0" presId="urn:microsoft.com/office/officeart/2005/8/layout/vList2"/>
    <dgm:cxn modelId="{5C5CCE6D-18CB-4F4F-852C-151AA9906091}" type="presOf" srcId="{7B529B61-70C8-4C81-84D8-D8D63EA8F3E6}" destId="{37E68303-937B-4157-AAD0-97B5468BA2F4}" srcOrd="0" destOrd="0" presId="urn:microsoft.com/office/officeart/2005/8/layout/vList2"/>
    <dgm:cxn modelId="{BB137323-008F-4F86-9646-4DC6B153F41A}" type="presParOf" srcId="{86FD845A-47E0-40A2-AD50-2561B7633B1B}" destId="{37E68303-937B-4157-AAD0-97B5468BA2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6DD62B-8286-4851-B277-FDE1DB4A84E7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F3F9389A-4B04-448F-B702-7E042CE0102C}">
      <dgm:prSet/>
      <dgm:spPr/>
      <dgm:t>
        <a:bodyPr/>
        <a:lstStyle/>
        <a:p>
          <a:pPr algn="ctr" rtl="0"/>
          <a:r>
            <a:rPr lang="nl-NL" smtClean="0"/>
            <a:t>Gevolgen Gaia-hypothese?</a:t>
          </a:r>
          <a:endParaRPr lang="nl-NL"/>
        </a:p>
      </dgm:t>
    </dgm:pt>
    <dgm:pt modelId="{8B83BD23-7C3A-4DAE-BE07-5B85B4765E07}" type="parTrans" cxnId="{16791DA5-E68F-4028-B463-AE3D689C254D}">
      <dgm:prSet/>
      <dgm:spPr/>
      <dgm:t>
        <a:bodyPr/>
        <a:lstStyle/>
        <a:p>
          <a:endParaRPr lang="nl-NL"/>
        </a:p>
      </dgm:t>
    </dgm:pt>
    <dgm:pt modelId="{F575163E-A63F-4AFC-A6AA-2B9435C229AE}" type="sibTrans" cxnId="{16791DA5-E68F-4028-B463-AE3D689C254D}">
      <dgm:prSet/>
      <dgm:spPr/>
      <dgm:t>
        <a:bodyPr/>
        <a:lstStyle/>
        <a:p>
          <a:endParaRPr lang="nl-NL"/>
        </a:p>
      </dgm:t>
    </dgm:pt>
    <dgm:pt modelId="{B20F09A0-9FD1-4FBC-9A29-A1BD711592B4}" type="pres">
      <dgm:prSet presAssocID="{5C6DD62B-8286-4851-B277-FDE1DB4A8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DD54468-04ED-448C-BC27-D501281B6B56}" type="pres">
      <dgm:prSet presAssocID="{F3F9389A-4B04-448F-B702-7E042CE010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F3C0015-CBBC-4B32-8297-825F7DB50531}" type="presOf" srcId="{F3F9389A-4B04-448F-B702-7E042CE0102C}" destId="{9DD54468-04ED-448C-BC27-D501281B6B56}" srcOrd="0" destOrd="0" presId="urn:microsoft.com/office/officeart/2005/8/layout/vList2"/>
    <dgm:cxn modelId="{1F0B2DA4-0698-479E-B7CD-15B8CBC27CDA}" type="presOf" srcId="{5C6DD62B-8286-4851-B277-FDE1DB4A84E7}" destId="{B20F09A0-9FD1-4FBC-9A29-A1BD711592B4}" srcOrd="0" destOrd="0" presId="urn:microsoft.com/office/officeart/2005/8/layout/vList2"/>
    <dgm:cxn modelId="{16791DA5-E68F-4028-B463-AE3D689C254D}" srcId="{5C6DD62B-8286-4851-B277-FDE1DB4A84E7}" destId="{F3F9389A-4B04-448F-B702-7E042CE0102C}" srcOrd="0" destOrd="0" parTransId="{8B83BD23-7C3A-4DAE-BE07-5B85B4765E07}" sibTransId="{F575163E-A63F-4AFC-A6AA-2B9435C229AE}"/>
    <dgm:cxn modelId="{5307E488-ADD0-4D54-B785-41B82863494C}" type="presParOf" srcId="{B20F09A0-9FD1-4FBC-9A29-A1BD711592B4}" destId="{9DD54468-04ED-448C-BC27-D501281B6B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E4EBF1-385C-46CC-BC60-3217742F545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2ED0E58E-060C-4721-9324-99C598EAC0FC}">
      <dgm:prSet/>
      <dgm:spPr/>
      <dgm:t>
        <a:bodyPr/>
        <a:lstStyle/>
        <a:p>
          <a:pPr rtl="0"/>
          <a:r>
            <a:rPr lang="nl-NL" smtClean="0"/>
            <a:t>Als de Gaia-hypothese klopt hoeven we ons dan niet ongerust te maken over het versterkte broeikaseffect?</a:t>
          </a:r>
          <a:endParaRPr lang="nl-NL"/>
        </a:p>
      </dgm:t>
    </dgm:pt>
    <dgm:pt modelId="{2B427D9C-FEFA-45A3-94F7-B151DE7C5EDF}" type="parTrans" cxnId="{D569BB41-EA8C-4856-9191-4B92B73D5024}">
      <dgm:prSet/>
      <dgm:spPr/>
      <dgm:t>
        <a:bodyPr/>
        <a:lstStyle/>
        <a:p>
          <a:endParaRPr lang="nl-NL"/>
        </a:p>
      </dgm:t>
    </dgm:pt>
    <dgm:pt modelId="{FFB0B130-43B7-4EB5-933C-146EC3DC1A4C}" type="sibTrans" cxnId="{D569BB41-EA8C-4856-9191-4B92B73D5024}">
      <dgm:prSet/>
      <dgm:spPr/>
      <dgm:t>
        <a:bodyPr/>
        <a:lstStyle/>
        <a:p>
          <a:endParaRPr lang="nl-NL"/>
        </a:p>
      </dgm:t>
    </dgm:pt>
    <dgm:pt modelId="{E88FB5E0-F8A9-41C3-95C3-D15434A2A492}">
      <dgm:prSet/>
      <dgm:spPr/>
      <dgm:t>
        <a:bodyPr/>
        <a:lstStyle/>
        <a:p>
          <a:pPr algn="ctr" rtl="0"/>
          <a:r>
            <a:rPr lang="nl-NL" smtClean="0"/>
            <a:t>Andere voorbeelden?</a:t>
          </a:r>
          <a:endParaRPr lang="nl-NL"/>
        </a:p>
      </dgm:t>
    </dgm:pt>
    <dgm:pt modelId="{D8A761CD-9ECD-465A-ADCE-7B658CA35268}" type="parTrans" cxnId="{01122CCE-DA61-40A8-A582-06979DFC287E}">
      <dgm:prSet/>
      <dgm:spPr/>
      <dgm:t>
        <a:bodyPr/>
        <a:lstStyle/>
        <a:p>
          <a:endParaRPr lang="nl-NL"/>
        </a:p>
      </dgm:t>
    </dgm:pt>
    <dgm:pt modelId="{6815251D-835B-4ADB-8B7F-E87EBB7BBB21}" type="sibTrans" cxnId="{01122CCE-DA61-40A8-A582-06979DFC287E}">
      <dgm:prSet/>
      <dgm:spPr/>
      <dgm:t>
        <a:bodyPr/>
        <a:lstStyle/>
        <a:p>
          <a:endParaRPr lang="nl-NL"/>
        </a:p>
      </dgm:t>
    </dgm:pt>
    <dgm:pt modelId="{D0152718-8D63-4033-8D04-D1F7474DC4EF}" type="pres">
      <dgm:prSet presAssocID="{AEE4EBF1-385C-46CC-BC60-3217742F54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AE8CC87-E5DB-41CE-BEC3-BA58A6025880}" type="pres">
      <dgm:prSet presAssocID="{2ED0E58E-060C-4721-9324-99C598EAC0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0ED3C3-CF5A-478A-A33C-4F9B206684E1}" type="pres">
      <dgm:prSet presAssocID="{FFB0B130-43B7-4EB5-933C-146EC3DC1A4C}" presName="spacer" presStyleCnt="0"/>
      <dgm:spPr/>
    </dgm:pt>
    <dgm:pt modelId="{C3722DFC-A069-4D90-9250-D6ECC5599C2F}" type="pres">
      <dgm:prSet presAssocID="{E88FB5E0-F8A9-41C3-95C3-D15434A2A49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D4BF216-96D4-4F88-8434-4B620002AC65}" type="presOf" srcId="{E88FB5E0-F8A9-41C3-95C3-D15434A2A492}" destId="{C3722DFC-A069-4D90-9250-D6ECC5599C2F}" srcOrd="0" destOrd="0" presId="urn:microsoft.com/office/officeart/2005/8/layout/vList2"/>
    <dgm:cxn modelId="{E45E7A79-514A-45D4-82DD-29526B9FAB0B}" type="presOf" srcId="{2ED0E58E-060C-4721-9324-99C598EAC0FC}" destId="{1AE8CC87-E5DB-41CE-BEC3-BA58A6025880}" srcOrd="0" destOrd="0" presId="urn:microsoft.com/office/officeart/2005/8/layout/vList2"/>
    <dgm:cxn modelId="{DE563990-C312-4F5B-A1B7-1110DB8E05BD}" type="presOf" srcId="{AEE4EBF1-385C-46CC-BC60-3217742F5454}" destId="{D0152718-8D63-4033-8D04-D1F7474DC4EF}" srcOrd="0" destOrd="0" presId="urn:microsoft.com/office/officeart/2005/8/layout/vList2"/>
    <dgm:cxn modelId="{D569BB41-EA8C-4856-9191-4B92B73D5024}" srcId="{AEE4EBF1-385C-46CC-BC60-3217742F5454}" destId="{2ED0E58E-060C-4721-9324-99C598EAC0FC}" srcOrd="0" destOrd="0" parTransId="{2B427D9C-FEFA-45A3-94F7-B151DE7C5EDF}" sibTransId="{FFB0B130-43B7-4EB5-933C-146EC3DC1A4C}"/>
    <dgm:cxn modelId="{01122CCE-DA61-40A8-A582-06979DFC287E}" srcId="{AEE4EBF1-385C-46CC-BC60-3217742F5454}" destId="{E88FB5E0-F8A9-41C3-95C3-D15434A2A492}" srcOrd="1" destOrd="0" parTransId="{D8A761CD-9ECD-465A-ADCE-7B658CA35268}" sibTransId="{6815251D-835B-4ADB-8B7F-E87EBB7BBB21}"/>
    <dgm:cxn modelId="{64E673B8-0713-424A-85DE-32D383C32EF9}" type="presParOf" srcId="{D0152718-8D63-4033-8D04-D1F7474DC4EF}" destId="{1AE8CC87-E5DB-41CE-BEC3-BA58A6025880}" srcOrd="0" destOrd="0" presId="urn:microsoft.com/office/officeart/2005/8/layout/vList2"/>
    <dgm:cxn modelId="{5A7D74A3-54A8-4369-B1AA-4B26B907AF8B}" type="presParOf" srcId="{D0152718-8D63-4033-8D04-D1F7474DC4EF}" destId="{B00ED3C3-CF5A-478A-A33C-4F9B206684E1}" srcOrd="1" destOrd="0" presId="urn:microsoft.com/office/officeart/2005/8/layout/vList2"/>
    <dgm:cxn modelId="{978226A3-308E-4317-9944-7E9E6F2A55E5}" type="presParOf" srcId="{D0152718-8D63-4033-8D04-D1F7474DC4EF}" destId="{C3722DFC-A069-4D90-9250-D6ECC5599C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1F42FC-829D-4A5E-B266-BE53CE44CADE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8900AE4E-99FC-4B1B-BB2B-0876BA14ABC2}">
      <dgm:prSet/>
      <dgm:spPr/>
      <dgm:t>
        <a:bodyPr/>
        <a:lstStyle/>
        <a:p>
          <a:pPr algn="ctr" rtl="0"/>
          <a:r>
            <a:rPr lang="nl-NL" smtClean="0"/>
            <a:t>Zure regen</a:t>
          </a:r>
          <a:endParaRPr lang="nl-NL"/>
        </a:p>
      </dgm:t>
    </dgm:pt>
    <dgm:pt modelId="{337332B3-E288-4D52-AD98-358FE2AD3303}" type="parTrans" cxnId="{7EBA07E8-BD7E-42EE-95FA-CFDC6A5D637D}">
      <dgm:prSet/>
      <dgm:spPr/>
      <dgm:t>
        <a:bodyPr/>
        <a:lstStyle/>
        <a:p>
          <a:endParaRPr lang="nl-NL"/>
        </a:p>
      </dgm:t>
    </dgm:pt>
    <dgm:pt modelId="{A6144181-FA5B-4698-93E3-FCB24EC39D28}" type="sibTrans" cxnId="{7EBA07E8-BD7E-42EE-95FA-CFDC6A5D637D}">
      <dgm:prSet/>
      <dgm:spPr/>
      <dgm:t>
        <a:bodyPr/>
        <a:lstStyle/>
        <a:p>
          <a:endParaRPr lang="nl-NL"/>
        </a:p>
      </dgm:t>
    </dgm:pt>
    <dgm:pt modelId="{3147BB19-5F37-4D8E-A1AE-14BBF0C38565}" type="pres">
      <dgm:prSet presAssocID="{531F42FC-829D-4A5E-B266-BE53CE44CA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8A618EE-F443-46F1-8F37-B869107C8230}" type="pres">
      <dgm:prSet presAssocID="{8900AE4E-99FC-4B1B-BB2B-0876BA14AB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80E26BF-FB1E-4E85-8A44-9D03DDB7BEED}" type="presOf" srcId="{8900AE4E-99FC-4B1B-BB2B-0876BA14ABC2}" destId="{68A618EE-F443-46F1-8F37-B869107C8230}" srcOrd="0" destOrd="0" presId="urn:microsoft.com/office/officeart/2005/8/layout/vList2"/>
    <dgm:cxn modelId="{7EBA07E8-BD7E-42EE-95FA-CFDC6A5D637D}" srcId="{531F42FC-829D-4A5E-B266-BE53CE44CADE}" destId="{8900AE4E-99FC-4B1B-BB2B-0876BA14ABC2}" srcOrd="0" destOrd="0" parTransId="{337332B3-E288-4D52-AD98-358FE2AD3303}" sibTransId="{A6144181-FA5B-4698-93E3-FCB24EC39D28}"/>
    <dgm:cxn modelId="{27C3D68E-F7FE-42C7-8296-79882B0A1F78}" type="presOf" srcId="{531F42FC-829D-4A5E-B266-BE53CE44CADE}" destId="{3147BB19-5F37-4D8E-A1AE-14BBF0C38565}" srcOrd="0" destOrd="0" presId="urn:microsoft.com/office/officeart/2005/8/layout/vList2"/>
    <dgm:cxn modelId="{142800DD-5187-4C0C-B086-9C34F65A7328}" type="presParOf" srcId="{3147BB19-5F37-4D8E-A1AE-14BBF0C38565}" destId="{68A618EE-F443-46F1-8F37-B869107C82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CE74BC8-9844-49DF-AEB3-1665787D9363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750D4619-49A9-47CF-93B7-A44AA65C1789}">
      <dgm:prSet/>
      <dgm:spPr/>
      <dgm:t>
        <a:bodyPr/>
        <a:lstStyle/>
        <a:p>
          <a:pPr algn="ctr" rtl="0"/>
          <a:r>
            <a:rPr lang="nl-NL" b="1" dirty="0" smtClean="0"/>
            <a:t>Verkeer en industrie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SO</a:t>
          </a:r>
          <a:r>
            <a:rPr lang="nl-NL" b="1" baseline="-25000" dirty="0" smtClean="0"/>
            <a:t>2</a:t>
          </a:r>
          <a:r>
            <a:rPr lang="nl-NL" b="1" dirty="0" smtClean="0"/>
            <a:t> en </a:t>
          </a:r>
          <a:r>
            <a:rPr lang="nl-NL" b="1" dirty="0" err="1" smtClean="0"/>
            <a:t>NO</a:t>
          </a:r>
          <a:r>
            <a:rPr lang="nl-NL" b="1" baseline="-25000" dirty="0" err="1" smtClean="0"/>
            <a:t>x</a:t>
          </a:r>
          <a:endParaRPr lang="nl-NL" b="1" dirty="0"/>
        </a:p>
      </dgm:t>
    </dgm:pt>
    <dgm:pt modelId="{794CBC77-FD66-4147-B35F-58F846E9BB4A}" type="parTrans" cxnId="{A7CD7A43-1509-48AE-9254-79C05DC335F8}">
      <dgm:prSet/>
      <dgm:spPr/>
      <dgm:t>
        <a:bodyPr/>
        <a:lstStyle/>
        <a:p>
          <a:pPr algn="ctr"/>
          <a:endParaRPr lang="nl-NL" b="1"/>
        </a:p>
      </dgm:t>
    </dgm:pt>
    <dgm:pt modelId="{2051BB3F-21F8-40A4-BF33-0BB4637C51DE}" type="sibTrans" cxnId="{A7CD7A43-1509-48AE-9254-79C05DC335F8}">
      <dgm:prSet/>
      <dgm:spPr/>
      <dgm:t>
        <a:bodyPr/>
        <a:lstStyle/>
        <a:p>
          <a:pPr algn="ctr"/>
          <a:endParaRPr lang="nl-NL" b="1"/>
        </a:p>
      </dgm:t>
    </dgm:pt>
    <dgm:pt modelId="{B58AB6B8-5442-4E3A-8D08-563077569296}">
      <dgm:prSet/>
      <dgm:spPr/>
      <dgm:t>
        <a:bodyPr/>
        <a:lstStyle/>
        <a:p>
          <a:pPr algn="ctr" rtl="0"/>
          <a:r>
            <a:rPr lang="nl-NL" b="1" dirty="0" smtClean="0"/>
            <a:t>Mesterijen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ammoniak + O</a:t>
          </a:r>
          <a:r>
            <a:rPr lang="nl-NL" b="1" baseline="-25000" dirty="0" smtClean="0"/>
            <a:t>2</a:t>
          </a:r>
          <a:r>
            <a:rPr lang="nl-NL" b="1" dirty="0" smtClean="0"/>
            <a:t> </a:t>
          </a:r>
          <a:r>
            <a:rPr lang="nl-NL" b="1" dirty="0" smtClean="0">
              <a:sym typeface="Wingdings"/>
            </a:rPr>
            <a:t></a:t>
          </a:r>
          <a:r>
            <a:rPr lang="nl-NL" b="1" dirty="0" smtClean="0"/>
            <a:t> NO</a:t>
          </a:r>
          <a:r>
            <a:rPr lang="nl-NL" b="1" baseline="-25000" dirty="0" smtClean="0"/>
            <a:t>2</a:t>
          </a:r>
          <a:r>
            <a:rPr lang="nl-NL" b="1" dirty="0" smtClean="0"/>
            <a:t> Met water vormt dat zuren</a:t>
          </a:r>
          <a:endParaRPr lang="nl-NL" b="1" dirty="0"/>
        </a:p>
      </dgm:t>
    </dgm:pt>
    <dgm:pt modelId="{134C95CF-A7E9-4266-A613-81B4B0DF6F93}" type="parTrans" cxnId="{7BF5FA3D-C2D1-46BE-9AA3-F36105FCB945}">
      <dgm:prSet/>
      <dgm:spPr/>
      <dgm:t>
        <a:bodyPr/>
        <a:lstStyle/>
        <a:p>
          <a:pPr algn="ctr"/>
          <a:endParaRPr lang="nl-NL" b="1"/>
        </a:p>
      </dgm:t>
    </dgm:pt>
    <dgm:pt modelId="{C37D5E71-BE4C-4C4C-900E-381CB993E690}" type="sibTrans" cxnId="{7BF5FA3D-C2D1-46BE-9AA3-F36105FCB945}">
      <dgm:prSet/>
      <dgm:spPr/>
      <dgm:t>
        <a:bodyPr/>
        <a:lstStyle/>
        <a:p>
          <a:pPr algn="ctr"/>
          <a:endParaRPr lang="nl-NL" b="1"/>
        </a:p>
      </dgm:t>
    </dgm:pt>
    <dgm:pt modelId="{3ADD21BF-686A-4CD2-8C1B-D69AA14B93A2}" type="pres">
      <dgm:prSet presAssocID="{9CE74BC8-9844-49DF-AEB3-1665787D93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C299BF8-BDC2-4B1E-9F9E-9E99D1E981D6}" type="pres">
      <dgm:prSet presAssocID="{750D4619-49A9-47CF-93B7-A44AA65C17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F0217B-2409-45DE-9C72-44D366A312A7}" type="pres">
      <dgm:prSet presAssocID="{2051BB3F-21F8-40A4-BF33-0BB4637C51DE}" presName="spacer" presStyleCnt="0"/>
      <dgm:spPr/>
    </dgm:pt>
    <dgm:pt modelId="{A755F31B-CA5E-475C-8848-70611FBEF4C6}" type="pres">
      <dgm:prSet presAssocID="{B58AB6B8-5442-4E3A-8D08-5630775692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BF5FA3D-C2D1-46BE-9AA3-F36105FCB945}" srcId="{9CE74BC8-9844-49DF-AEB3-1665787D9363}" destId="{B58AB6B8-5442-4E3A-8D08-563077569296}" srcOrd="1" destOrd="0" parTransId="{134C95CF-A7E9-4266-A613-81B4B0DF6F93}" sibTransId="{C37D5E71-BE4C-4C4C-900E-381CB993E690}"/>
    <dgm:cxn modelId="{71898C5A-5464-4B00-B8A4-4E5D3E00A579}" type="presOf" srcId="{9CE74BC8-9844-49DF-AEB3-1665787D9363}" destId="{3ADD21BF-686A-4CD2-8C1B-D69AA14B93A2}" srcOrd="0" destOrd="0" presId="urn:microsoft.com/office/officeart/2005/8/layout/vList2"/>
    <dgm:cxn modelId="{C7431A01-BEEE-46FD-BEA5-561DB565BEEB}" type="presOf" srcId="{B58AB6B8-5442-4E3A-8D08-563077569296}" destId="{A755F31B-CA5E-475C-8848-70611FBEF4C6}" srcOrd="0" destOrd="0" presId="urn:microsoft.com/office/officeart/2005/8/layout/vList2"/>
    <dgm:cxn modelId="{A7CD7A43-1509-48AE-9254-79C05DC335F8}" srcId="{9CE74BC8-9844-49DF-AEB3-1665787D9363}" destId="{750D4619-49A9-47CF-93B7-A44AA65C1789}" srcOrd="0" destOrd="0" parTransId="{794CBC77-FD66-4147-B35F-58F846E9BB4A}" sibTransId="{2051BB3F-21F8-40A4-BF33-0BB4637C51DE}"/>
    <dgm:cxn modelId="{CCAB562F-168D-46C2-BC1C-A2B24DDAD481}" type="presOf" srcId="{750D4619-49A9-47CF-93B7-A44AA65C1789}" destId="{CC299BF8-BDC2-4B1E-9F9E-9E99D1E981D6}" srcOrd="0" destOrd="0" presId="urn:microsoft.com/office/officeart/2005/8/layout/vList2"/>
    <dgm:cxn modelId="{4291C182-28E2-4F6C-B962-8B1F7170DD09}" type="presParOf" srcId="{3ADD21BF-686A-4CD2-8C1B-D69AA14B93A2}" destId="{CC299BF8-BDC2-4B1E-9F9E-9E99D1E981D6}" srcOrd="0" destOrd="0" presId="urn:microsoft.com/office/officeart/2005/8/layout/vList2"/>
    <dgm:cxn modelId="{84F7B8F2-F96D-4A45-B994-D75001A2476E}" type="presParOf" srcId="{3ADD21BF-686A-4CD2-8C1B-D69AA14B93A2}" destId="{29F0217B-2409-45DE-9C72-44D366A312A7}" srcOrd="1" destOrd="0" presId="urn:microsoft.com/office/officeart/2005/8/layout/vList2"/>
    <dgm:cxn modelId="{146814E9-22E4-47A3-88F9-4DD2FE248490}" type="presParOf" srcId="{3ADD21BF-686A-4CD2-8C1B-D69AA14B93A2}" destId="{A755F31B-CA5E-475C-8848-70611FBEF4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BC9F10-EE87-40A8-A6F7-509E75FF7D84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C8882B60-B45B-4B2D-B0AF-18405E0DF407}">
      <dgm:prSet/>
      <dgm:spPr/>
      <dgm:t>
        <a:bodyPr/>
        <a:lstStyle/>
        <a:p>
          <a:pPr algn="ctr" rtl="0"/>
          <a:r>
            <a:rPr lang="nl-NL" smtClean="0"/>
            <a:t>Gevolgen van zure regen 1</a:t>
          </a:r>
          <a:endParaRPr lang="nl-NL"/>
        </a:p>
      </dgm:t>
    </dgm:pt>
    <dgm:pt modelId="{4A73B158-BD94-4B9E-88C6-1072ECD4BEC4}" type="parTrans" cxnId="{E2DF7E1E-E66E-4C2A-BD3D-BAFAD4E6774F}">
      <dgm:prSet/>
      <dgm:spPr/>
      <dgm:t>
        <a:bodyPr/>
        <a:lstStyle/>
        <a:p>
          <a:endParaRPr lang="nl-NL"/>
        </a:p>
      </dgm:t>
    </dgm:pt>
    <dgm:pt modelId="{43758458-ADAC-4EAB-95EF-4591C2EA7A91}" type="sibTrans" cxnId="{E2DF7E1E-E66E-4C2A-BD3D-BAFAD4E6774F}">
      <dgm:prSet/>
      <dgm:spPr/>
      <dgm:t>
        <a:bodyPr/>
        <a:lstStyle/>
        <a:p>
          <a:endParaRPr lang="nl-NL"/>
        </a:p>
      </dgm:t>
    </dgm:pt>
    <dgm:pt modelId="{A4B89268-3DE9-42C7-B32E-732C90726410}" type="pres">
      <dgm:prSet presAssocID="{1EBC9F10-EE87-40A8-A6F7-509E75FF7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5147AE4-176E-4817-AE17-FADB865A4086}" type="pres">
      <dgm:prSet presAssocID="{C8882B60-B45B-4B2D-B0AF-18405E0DF4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1222C0F-9C7A-4590-835C-464B39700B0D}" type="presOf" srcId="{1EBC9F10-EE87-40A8-A6F7-509E75FF7D84}" destId="{A4B89268-3DE9-42C7-B32E-732C90726410}" srcOrd="0" destOrd="0" presId="urn:microsoft.com/office/officeart/2005/8/layout/vList2"/>
    <dgm:cxn modelId="{E2DF7E1E-E66E-4C2A-BD3D-BAFAD4E6774F}" srcId="{1EBC9F10-EE87-40A8-A6F7-509E75FF7D84}" destId="{C8882B60-B45B-4B2D-B0AF-18405E0DF407}" srcOrd="0" destOrd="0" parTransId="{4A73B158-BD94-4B9E-88C6-1072ECD4BEC4}" sibTransId="{43758458-ADAC-4EAB-95EF-4591C2EA7A91}"/>
    <dgm:cxn modelId="{E288A473-667F-40CB-B4C7-DED61160B4DF}" type="presOf" srcId="{C8882B60-B45B-4B2D-B0AF-18405E0DF407}" destId="{35147AE4-176E-4817-AE17-FADB865A4086}" srcOrd="0" destOrd="0" presId="urn:microsoft.com/office/officeart/2005/8/layout/vList2"/>
    <dgm:cxn modelId="{E554D887-51DB-4DA7-A1E8-6C382654F62A}" type="presParOf" srcId="{A4B89268-3DE9-42C7-B32E-732C90726410}" destId="{35147AE4-176E-4817-AE17-FADB865A40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3F8D4-61FB-4E3C-BAF0-0A6446CB9B0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E3A8E26-D696-4968-824B-FE303662D3C7}">
      <dgm:prSet custT="1"/>
      <dgm:spPr/>
      <dgm:t>
        <a:bodyPr/>
        <a:lstStyle/>
        <a:p>
          <a:pPr algn="ctr" rtl="0"/>
          <a:r>
            <a:rPr lang="nl-NL" sz="4400" dirty="0" smtClean="0"/>
            <a:t>Paragraaf 4 De </a:t>
          </a:r>
          <a:r>
            <a:rPr lang="nl-NL" sz="4400" dirty="0" err="1" smtClean="0"/>
            <a:t>Gaia</a:t>
          </a:r>
          <a:r>
            <a:rPr lang="nl-NL" sz="4400" dirty="0" smtClean="0"/>
            <a:t>-hypothese</a:t>
          </a:r>
          <a:endParaRPr lang="nl-NL" sz="4400" dirty="0"/>
        </a:p>
      </dgm:t>
    </dgm:pt>
    <dgm:pt modelId="{5953EEC0-8237-4F56-A922-87372D53185D}" type="parTrans" cxnId="{1CF52637-B0FE-4FB0-926F-66CF8FE19E88}">
      <dgm:prSet/>
      <dgm:spPr/>
      <dgm:t>
        <a:bodyPr/>
        <a:lstStyle/>
        <a:p>
          <a:endParaRPr lang="nl-NL"/>
        </a:p>
      </dgm:t>
    </dgm:pt>
    <dgm:pt modelId="{8C2A2A00-557D-437E-AD88-0057B83843C4}" type="sibTrans" cxnId="{1CF52637-B0FE-4FB0-926F-66CF8FE19E88}">
      <dgm:prSet/>
      <dgm:spPr/>
      <dgm:t>
        <a:bodyPr/>
        <a:lstStyle/>
        <a:p>
          <a:endParaRPr lang="nl-NL"/>
        </a:p>
      </dgm:t>
    </dgm:pt>
    <dgm:pt modelId="{0C902C06-D750-4843-9EEF-70F9807D0AE0}" type="pres">
      <dgm:prSet presAssocID="{A783F8D4-61FB-4E3C-BAF0-0A6446CB9B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E4EB025-0CA2-4FE8-8DE8-CDA155E664EA}" type="pres">
      <dgm:prSet presAssocID="{FE3A8E26-D696-4968-824B-FE303662D3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60D4D80-C3F2-4F5C-AD4F-B5A5E5F2DE91}" type="presOf" srcId="{FE3A8E26-D696-4968-824B-FE303662D3C7}" destId="{5E4EB025-0CA2-4FE8-8DE8-CDA155E664EA}" srcOrd="0" destOrd="0" presId="urn:microsoft.com/office/officeart/2005/8/layout/vList2"/>
    <dgm:cxn modelId="{3BCEBDB0-E9E9-4C85-B3A7-A70A2667547D}" type="presOf" srcId="{A783F8D4-61FB-4E3C-BAF0-0A6446CB9B0E}" destId="{0C902C06-D750-4843-9EEF-70F9807D0AE0}" srcOrd="0" destOrd="0" presId="urn:microsoft.com/office/officeart/2005/8/layout/vList2"/>
    <dgm:cxn modelId="{1CF52637-B0FE-4FB0-926F-66CF8FE19E88}" srcId="{A783F8D4-61FB-4E3C-BAF0-0A6446CB9B0E}" destId="{FE3A8E26-D696-4968-824B-FE303662D3C7}" srcOrd="0" destOrd="0" parTransId="{5953EEC0-8237-4F56-A922-87372D53185D}" sibTransId="{8C2A2A00-557D-437E-AD88-0057B83843C4}"/>
    <dgm:cxn modelId="{DFB1C6B6-97A1-40DF-9BD9-EE5528223DF5}" type="presParOf" srcId="{0C902C06-D750-4843-9EEF-70F9807D0AE0}" destId="{5E4EB025-0CA2-4FE8-8DE8-CDA155E664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2DCDA02-2D68-42A8-A8A5-9AA7395791BE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7ABE6CF-1D4D-4AE7-9726-B3D22CCA505D}">
      <dgm:prSet/>
      <dgm:spPr/>
      <dgm:t>
        <a:bodyPr/>
        <a:lstStyle/>
        <a:p>
          <a:pPr rtl="0"/>
          <a:r>
            <a:rPr lang="nl-NL" dirty="0" smtClean="0"/>
            <a:t>Water: grond- en oppervlaktewater kunnen verzuren. Gevolgen – planten sterven af. Diersoorten vervolgens ook. </a:t>
          </a:r>
          <a:endParaRPr lang="nl-NL" dirty="0"/>
        </a:p>
      </dgm:t>
    </dgm:pt>
    <dgm:pt modelId="{CA972C5F-3042-4283-8530-AF6CEC0B0FCD}" type="parTrans" cxnId="{3192C514-1D7F-4663-892C-578E1856920F}">
      <dgm:prSet/>
      <dgm:spPr/>
      <dgm:t>
        <a:bodyPr/>
        <a:lstStyle/>
        <a:p>
          <a:endParaRPr lang="nl-NL"/>
        </a:p>
      </dgm:t>
    </dgm:pt>
    <dgm:pt modelId="{E36D4BF8-5F0D-4CA9-9E35-908100DAEB6C}" type="sibTrans" cxnId="{3192C514-1D7F-4663-892C-578E1856920F}">
      <dgm:prSet/>
      <dgm:spPr/>
      <dgm:t>
        <a:bodyPr/>
        <a:lstStyle/>
        <a:p>
          <a:endParaRPr lang="nl-NL"/>
        </a:p>
      </dgm:t>
    </dgm:pt>
    <dgm:pt modelId="{41752FD4-DA4B-4043-8C9B-A2EF0B4FDD72}">
      <dgm:prSet/>
      <dgm:spPr/>
      <dgm:t>
        <a:bodyPr/>
        <a:lstStyle/>
        <a:p>
          <a:pPr rtl="0"/>
          <a:r>
            <a:rPr lang="nl-NL" dirty="0" smtClean="0"/>
            <a:t>Zouten spoelen uit</a:t>
          </a:r>
        </a:p>
        <a:p>
          <a:pPr rtl="0"/>
          <a:r>
            <a:rPr lang="nl-NL" dirty="0" smtClean="0"/>
            <a:t> de bodem..</a:t>
          </a:r>
          <a:endParaRPr lang="nl-NL" dirty="0"/>
        </a:p>
      </dgm:t>
    </dgm:pt>
    <dgm:pt modelId="{562C950F-5602-46AC-AB07-309ECFA1FB96}" type="parTrans" cxnId="{A52A4816-5A35-4BDD-9491-773381514FE0}">
      <dgm:prSet/>
      <dgm:spPr/>
      <dgm:t>
        <a:bodyPr/>
        <a:lstStyle/>
        <a:p>
          <a:endParaRPr lang="nl-NL"/>
        </a:p>
      </dgm:t>
    </dgm:pt>
    <dgm:pt modelId="{0ED9063B-3974-439C-A2A5-36DD26749773}" type="sibTrans" cxnId="{A52A4816-5A35-4BDD-9491-773381514FE0}">
      <dgm:prSet/>
      <dgm:spPr/>
      <dgm:t>
        <a:bodyPr/>
        <a:lstStyle/>
        <a:p>
          <a:endParaRPr lang="nl-NL"/>
        </a:p>
      </dgm:t>
    </dgm:pt>
    <dgm:pt modelId="{0321E451-04A4-4E01-A8F3-9599D977790A}" type="pres">
      <dgm:prSet presAssocID="{02DCDA02-2D68-42A8-A8A5-9AA7395791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97CF12A0-B593-4659-922D-49D5C796EEAD}" type="pres">
      <dgm:prSet presAssocID="{02DCDA02-2D68-42A8-A8A5-9AA7395791BE}" presName="Name1" presStyleCnt="0"/>
      <dgm:spPr/>
    </dgm:pt>
    <dgm:pt modelId="{5EEDAB65-50F8-419B-91A1-6C8DA29620E6}" type="pres">
      <dgm:prSet presAssocID="{02DCDA02-2D68-42A8-A8A5-9AA7395791BE}" presName="cycle" presStyleCnt="0"/>
      <dgm:spPr/>
    </dgm:pt>
    <dgm:pt modelId="{FE7BC445-67CB-4015-B74A-7147E54B50E2}" type="pres">
      <dgm:prSet presAssocID="{02DCDA02-2D68-42A8-A8A5-9AA7395791BE}" presName="srcNode" presStyleLbl="node1" presStyleIdx="0" presStyleCnt="2"/>
      <dgm:spPr/>
    </dgm:pt>
    <dgm:pt modelId="{3E73C4F5-8BB5-49F7-A5EC-F3C967C68754}" type="pres">
      <dgm:prSet presAssocID="{02DCDA02-2D68-42A8-A8A5-9AA7395791BE}" presName="conn" presStyleLbl="parChTrans1D2" presStyleIdx="0" presStyleCnt="1"/>
      <dgm:spPr/>
      <dgm:t>
        <a:bodyPr/>
        <a:lstStyle/>
        <a:p>
          <a:endParaRPr lang="nl-NL"/>
        </a:p>
      </dgm:t>
    </dgm:pt>
    <dgm:pt modelId="{11CA300B-6342-43AC-83BE-7A7859085E86}" type="pres">
      <dgm:prSet presAssocID="{02DCDA02-2D68-42A8-A8A5-9AA7395791BE}" presName="extraNode" presStyleLbl="node1" presStyleIdx="0" presStyleCnt="2"/>
      <dgm:spPr/>
    </dgm:pt>
    <dgm:pt modelId="{B28DAFFB-A195-4A48-93E1-5A66988C94E3}" type="pres">
      <dgm:prSet presAssocID="{02DCDA02-2D68-42A8-A8A5-9AA7395791BE}" presName="dstNode" presStyleLbl="node1" presStyleIdx="0" presStyleCnt="2"/>
      <dgm:spPr/>
    </dgm:pt>
    <dgm:pt modelId="{455CEB89-06BA-4C21-B5C9-5CABFE90CE5C}" type="pres">
      <dgm:prSet presAssocID="{A7ABE6CF-1D4D-4AE7-9726-B3D22CCA505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659063A-55AA-47B3-B043-B8B9CAABC017}" type="pres">
      <dgm:prSet presAssocID="{A7ABE6CF-1D4D-4AE7-9726-B3D22CCA505D}" presName="accent_1" presStyleCnt="0"/>
      <dgm:spPr/>
    </dgm:pt>
    <dgm:pt modelId="{A963B00A-4C99-4008-99E6-CAF7D7889D67}" type="pres">
      <dgm:prSet presAssocID="{A7ABE6CF-1D4D-4AE7-9726-B3D22CCA505D}" presName="accentRepeatNode" presStyleLbl="solidFgAcc1" presStyleIdx="0" presStyleCnt="2"/>
      <dgm:spPr/>
    </dgm:pt>
    <dgm:pt modelId="{E7A0F9F7-8106-41D8-BEF4-8F5CD5105A87}" type="pres">
      <dgm:prSet presAssocID="{41752FD4-DA4B-4043-8C9B-A2EF0B4FDD7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D63B35-F79D-4A81-931F-88605564EB19}" type="pres">
      <dgm:prSet presAssocID="{41752FD4-DA4B-4043-8C9B-A2EF0B4FDD72}" presName="accent_2" presStyleCnt="0"/>
      <dgm:spPr/>
    </dgm:pt>
    <dgm:pt modelId="{9BFEE7CB-2024-4A28-8AA5-4FC78156A6C0}" type="pres">
      <dgm:prSet presAssocID="{41752FD4-DA4B-4043-8C9B-A2EF0B4FDD72}" presName="accentRepeatNode" presStyleLbl="solidFgAcc1" presStyleIdx="1" presStyleCnt="2"/>
      <dgm:spPr/>
    </dgm:pt>
  </dgm:ptLst>
  <dgm:cxnLst>
    <dgm:cxn modelId="{5B5BA615-B0BD-4B6D-901E-334CCFA01492}" type="presOf" srcId="{41752FD4-DA4B-4043-8C9B-A2EF0B4FDD72}" destId="{E7A0F9F7-8106-41D8-BEF4-8F5CD5105A87}" srcOrd="0" destOrd="0" presId="urn:microsoft.com/office/officeart/2008/layout/VerticalCurvedList"/>
    <dgm:cxn modelId="{A52A4816-5A35-4BDD-9491-773381514FE0}" srcId="{02DCDA02-2D68-42A8-A8A5-9AA7395791BE}" destId="{41752FD4-DA4B-4043-8C9B-A2EF0B4FDD72}" srcOrd="1" destOrd="0" parTransId="{562C950F-5602-46AC-AB07-309ECFA1FB96}" sibTransId="{0ED9063B-3974-439C-A2A5-36DD26749773}"/>
    <dgm:cxn modelId="{3192C514-1D7F-4663-892C-578E1856920F}" srcId="{02DCDA02-2D68-42A8-A8A5-9AA7395791BE}" destId="{A7ABE6CF-1D4D-4AE7-9726-B3D22CCA505D}" srcOrd="0" destOrd="0" parTransId="{CA972C5F-3042-4283-8530-AF6CEC0B0FCD}" sibTransId="{E36D4BF8-5F0D-4CA9-9E35-908100DAEB6C}"/>
    <dgm:cxn modelId="{A2257FC4-4914-4E3B-9AE4-AE3A96610B48}" type="presOf" srcId="{E36D4BF8-5F0D-4CA9-9E35-908100DAEB6C}" destId="{3E73C4F5-8BB5-49F7-A5EC-F3C967C68754}" srcOrd="0" destOrd="0" presId="urn:microsoft.com/office/officeart/2008/layout/VerticalCurvedList"/>
    <dgm:cxn modelId="{9BF28198-ABED-43C0-A727-328D05B68C2B}" type="presOf" srcId="{A7ABE6CF-1D4D-4AE7-9726-B3D22CCA505D}" destId="{455CEB89-06BA-4C21-B5C9-5CABFE90CE5C}" srcOrd="0" destOrd="0" presId="urn:microsoft.com/office/officeart/2008/layout/VerticalCurvedList"/>
    <dgm:cxn modelId="{1BE2C358-7E72-4165-8655-BAD207B25B60}" type="presOf" srcId="{02DCDA02-2D68-42A8-A8A5-9AA7395791BE}" destId="{0321E451-04A4-4E01-A8F3-9599D977790A}" srcOrd="0" destOrd="0" presId="urn:microsoft.com/office/officeart/2008/layout/VerticalCurvedList"/>
    <dgm:cxn modelId="{CE59821E-DFBC-4147-95D9-1C639036BAA7}" type="presParOf" srcId="{0321E451-04A4-4E01-A8F3-9599D977790A}" destId="{97CF12A0-B593-4659-922D-49D5C796EEAD}" srcOrd="0" destOrd="0" presId="urn:microsoft.com/office/officeart/2008/layout/VerticalCurvedList"/>
    <dgm:cxn modelId="{DD206276-1EE7-4342-BAB9-E9C65B628267}" type="presParOf" srcId="{97CF12A0-B593-4659-922D-49D5C796EEAD}" destId="{5EEDAB65-50F8-419B-91A1-6C8DA29620E6}" srcOrd="0" destOrd="0" presId="urn:microsoft.com/office/officeart/2008/layout/VerticalCurvedList"/>
    <dgm:cxn modelId="{A5CDA7C6-2484-4B28-A4B6-A4CE9DB062F2}" type="presParOf" srcId="{5EEDAB65-50F8-419B-91A1-6C8DA29620E6}" destId="{FE7BC445-67CB-4015-B74A-7147E54B50E2}" srcOrd="0" destOrd="0" presId="urn:microsoft.com/office/officeart/2008/layout/VerticalCurvedList"/>
    <dgm:cxn modelId="{551174F8-59AF-42E1-90FB-E0E3FC41F313}" type="presParOf" srcId="{5EEDAB65-50F8-419B-91A1-6C8DA29620E6}" destId="{3E73C4F5-8BB5-49F7-A5EC-F3C967C68754}" srcOrd="1" destOrd="0" presId="urn:microsoft.com/office/officeart/2008/layout/VerticalCurvedList"/>
    <dgm:cxn modelId="{0B68CF0F-9E6C-44A4-8104-E45835D288F8}" type="presParOf" srcId="{5EEDAB65-50F8-419B-91A1-6C8DA29620E6}" destId="{11CA300B-6342-43AC-83BE-7A7859085E86}" srcOrd="2" destOrd="0" presId="urn:microsoft.com/office/officeart/2008/layout/VerticalCurvedList"/>
    <dgm:cxn modelId="{3A3460E6-337F-40E4-B369-2AAC87D55C5C}" type="presParOf" srcId="{5EEDAB65-50F8-419B-91A1-6C8DA29620E6}" destId="{B28DAFFB-A195-4A48-93E1-5A66988C94E3}" srcOrd="3" destOrd="0" presId="urn:microsoft.com/office/officeart/2008/layout/VerticalCurvedList"/>
    <dgm:cxn modelId="{954868BE-19CC-46F2-AFBB-839D92B5DB4F}" type="presParOf" srcId="{97CF12A0-B593-4659-922D-49D5C796EEAD}" destId="{455CEB89-06BA-4C21-B5C9-5CABFE90CE5C}" srcOrd="1" destOrd="0" presId="urn:microsoft.com/office/officeart/2008/layout/VerticalCurvedList"/>
    <dgm:cxn modelId="{12F12A01-2C53-49BD-B060-6F5A699772C4}" type="presParOf" srcId="{97CF12A0-B593-4659-922D-49D5C796EEAD}" destId="{D659063A-55AA-47B3-B043-B8B9CAABC017}" srcOrd="2" destOrd="0" presId="urn:microsoft.com/office/officeart/2008/layout/VerticalCurvedList"/>
    <dgm:cxn modelId="{6713CB93-D296-4BF9-A45B-B0F03CA9D7B3}" type="presParOf" srcId="{D659063A-55AA-47B3-B043-B8B9CAABC017}" destId="{A963B00A-4C99-4008-99E6-CAF7D7889D67}" srcOrd="0" destOrd="0" presId="urn:microsoft.com/office/officeart/2008/layout/VerticalCurvedList"/>
    <dgm:cxn modelId="{6B655380-0EEA-4123-803E-9E50916A13C2}" type="presParOf" srcId="{97CF12A0-B593-4659-922D-49D5C796EEAD}" destId="{E7A0F9F7-8106-41D8-BEF4-8F5CD5105A87}" srcOrd="3" destOrd="0" presId="urn:microsoft.com/office/officeart/2008/layout/VerticalCurvedList"/>
    <dgm:cxn modelId="{EFB641EE-5FEF-4B2E-9E11-5C7957B9EAF6}" type="presParOf" srcId="{97CF12A0-B593-4659-922D-49D5C796EEAD}" destId="{91D63B35-F79D-4A81-931F-88605564EB19}" srcOrd="4" destOrd="0" presId="urn:microsoft.com/office/officeart/2008/layout/VerticalCurvedList"/>
    <dgm:cxn modelId="{4B32C264-3BD6-496F-9225-77133D685342}" type="presParOf" srcId="{91D63B35-F79D-4A81-931F-88605564EB19}" destId="{9BFEE7CB-2024-4A28-8AA5-4FC78156A6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EF66E0C-1C08-4F72-BC7B-35DDFBE0A8B7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1EB4D20F-F102-4552-B5D9-348CC18BCED7}">
      <dgm:prSet/>
      <dgm:spPr/>
      <dgm:t>
        <a:bodyPr/>
        <a:lstStyle/>
        <a:p>
          <a:pPr algn="ctr" rtl="0"/>
          <a:r>
            <a:rPr lang="nl-NL" smtClean="0"/>
            <a:t>Gevolgen van zure regen 2</a:t>
          </a:r>
          <a:endParaRPr lang="nl-NL"/>
        </a:p>
      </dgm:t>
    </dgm:pt>
    <dgm:pt modelId="{ACB43C2C-F6F2-4D90-AAAD-D6F9CCE80438}" type="parTrans" cxnId="{D8A62ECD-58D6-4399-818B-ECB3F7922618}">
      <dgm:prSet/>
      <dgm:spPr/>
      <dgm:t>
        <a:bodyPr/>
        <a:lstStyle/>
        <a:p>
          <a:endParaRPr lang="nl-NL"/>
        </a:p>
      </dgm:t>
    </dgm:pt>
    <dgm:pt modelId="{1F411583-74DD-4E1C-B128-BD662FBFD1E6}" type="sibTrans" cxnId="{D8A62ECD-58D6-4399-818B-ECB3F7922618}">
      <dgm:prSet/>
      <dgm:spPr/>
      <dgm:t>
        <a:bodyPr/>
        <a:lstStyle/>
        <a:p>
          <a:endParaRPr lang="nl-NL"/>
        </a:p>
      </dgm:t>
    </dgm:pt>
    <dgm:pt modelId="{80F4A7FB-E270-415E-ABCE-48A5E4608FC4}" type="pres">
      <dgm:prSet presAssocID="{9EF66E0C-1C08-4F72-BC7B-35DDFBE0A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8DC0F2A-0EB0-4F35-BBD0-286DA3F63D50}" type="pres">
      <dgm:prSet presAssocID="{1EB4D20F-F102-4552-B5D9-348CC18BCE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477C584-2740-4DCC-98CE-3192D8AD76F5}" type="presOf" srcId="{9EF66E0C-1C08-4F72-BC7B-35DDFBE0A8B7}" destId="{80F4A7FB-E270-415E-ABCE-48A5E4608FC4}" srcOrd="0" destOrd="0" presId="urn:microsoft.com/office/officeart/2005/8/layout/vList2"/>
    <dgm:cxn modelId="{D8A62ECD-58D6-4399-818B-ECB3F7922618}" srcId="{9EF66E0C-1C08-4F72-BC7B-35DDFBE0A8B7}" destId="{1EB4D20F-F102-4552-B5D9-348CC18BCED7}" srcOrd="0" destOrd="0" parTransId="{ACB43C2C-F6F2-4D90-AAAD-D6F9CCE80438}" sibTransId="{1F411583-74DD-4E1C-B128-BD662FBFD1E6}"/>
    <dgm:cxn modelId="{EFE01B8E-92E4-4B13-9C63-B9FE1F3430D2}" type="presOf" srcId="{1EB4D20F-F102-4552-B5D9-348CC18BCED7}" destId="{18DC0F2A-0EB0-4F35-BBD0-286DA3F63D50}" srcOrd="0" destOrd="0" presId="urn:microsoft.com/office/officeart/2005/8/layout/vList2"/>
    <dgm:cxn modelId="{977C605A-9AC8-4CC3-8FDA-E7A02A4B1713}" type="presParOf" srcId="{80F4A7FB-E270-415E-ABCE-48A5E4608FC4}" destId="{18DC0F2A-0EB0-4F35-BBD0-286DA3F63D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F275E18-FDAF-4DAA-85BD-F400E64991F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5285A19-84D4-4A57-8044-4FB7E1361BFB}">
      <dgm:prSet/>
      <dgm:spPr/>
      <dgm:t>
        <a:bodyPr/>
        <a:lstStyle/>
        <a:p>
          <a:pPr algn="ctr" rtl="0"/>
          <a:r>
            <a:rPr lang="nl-NL" dirty="0" smtClean="0"/>
            <a:t>Planten: De beschermlaag (huid) van planten wordt aangetast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ze drogen uit.</a:t>
          </a:r>
          <a:endParaRPr lang="nl-NL" dirty="0"/>
        </a:p>
      </dgm:t>
    </dgm:pt>
    <dgm:pt modelId="{1092C416-DDD2-4A21-BF6E-A00C1FDCCCA2}" type="parTrans" cxnId="{5D3F3609-79DA-4666-BB2D-615D611004DC}">
      <dgm:prSet/>
      <dgm:spPr/>
      <dgm:t>
        <a:bodyPr/>
        <a:lstStyle/>
        <a:p>
          <a:pPr algn="ctr"/>
          <a:endParaRPr lang="nl-NL"/>
        </a:p>
      </dgm:t>
    </dgm:pt>
    <dgm:pt modelId="{C1DA42EB-FBB2-4250-AB33-69CCA737A30A}" type="sibTrans" cxnId="{5D3F3609-79DA-4666-BB2D-615D611004DC}">
      <dgm:prSet/>
      <dgm:spPr/>
      <dgm:t>
        <a:bodyPr/>
        <a:lstStyle/>
        <a:p>
          <a:pPr algn="ctr"/>
          <a:endParaRPr lang="nl-NL"/>
        </a:p>
      </dgm:t>
    </dgm:pt>
    <dgm:pt modelId="{A6AA6038-E085-4068-8BDD-4198F4B0ED7C}" type="pres">
      <dgm:prSet presAssocID="{2F275E18-FDAF-4DAA-85BD-F400E64991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DB33051-252E-4B19-B9B8-05929CC29184}" type="pres">
      <dgm:prSet presAssocID="{85285A19-84D4-4A57-8044-4FB7E1361B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994D0ED-8190-4522-BA98-84DB9DB17834}" type="presOf" srcId="{85285A19-84D4-4A57-8044-4FB7E1361BFB}" destId="{2DB33051-252E-4B19-B9B8-05929CC29184}" srcOrd="0" destOrd="0" presId="urn:microsoft.com/office/officeart/2005/8/layout/vList2"/>
    <dgm:cxn modelId="{5D3F3609-79DA-4666-BB2D-615D611004DC}" srcId="{2F275E18-FDAF-4DAA-85BD-F400E64991FD}" destId="{85285A19-84D4-4A57-8044-4FB7E1361BFB}" srcOrd="0" destOrd="0" parTransId="{1092C416-DDD2-4A21-BF6E-A00C1FDCCCA2}" sibTransId="{C1DA42EB-FBB2-4250-AB33-69CCA737A30A}"/>
    <dgm:cxn modelId="{2BE40702-27BA-42F1-B993-8AB806316723}" type="presOf" srcId="{2F275E18-FDAF-4DAA-85BD-F400E64991FD}" destId="{A6AA6038-E085-4068-8BDD-4198F4B0ED7C}" srcOrd="0" destOrd="0" presId="urn:microsoft.com/office/officeart/2005/8/layout/vList2"/>
    <dgm:cxn modelId="{6480ACCB-FCD4-4DF7-B988-1296DCFF6CA6}" type="presParOf" srcId="{A6AA6038-E085-4068-8BDD-4198F4B0ED7C}" destId="{2DB33051-252E-4B19-B9B8-05929CC291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5AC7023-31BB-4AD7-9DD5-0544955807DE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DE4D18B6-6F01-4573-A212-0A9E06E42827}">
      <dgm:prSet/>
      <dgm:spPr/>
      <dgm:t>
        <a:bodyPr/>
        <a:lstStyle/>
        <a:p>
          <a:pPr algn="ctr" rtl="0"/>
          <a:r>
            <a:rPr lang="nl-NL" smtClean="0"/>
            <a:t>Gevolgen van zure regen 3</a:t>
          </a:r>
          <a:endParaRPr lang="nl-NL"/>
        </a:p>
      </dgm:t>
    </dgm:pt>
    <dgm:pt modelId="{2328B8C2-4434-47E1-8621-4CF231BF2030}" type="parTrans" cxnId="{775F6EAF-50A8-45BC-B65F-30708F4C08D6}">
      <dgm:prSet/>
      <dgm:spPr/>
      <dgm:t>
        <a:bodyPr/>
        <a:lstStyle/>
        <a:p>
          <a:endParaRPr lang="nl-NL"/>
        </a:p>
      </dgm:t>
    </dgm:pt>
    <dgm:pt modelId="{753476B7-3504-4307-B7FD-2D2379A8DF27}" type="sibTrans" cxnId="{775F6EAF-50A8-45BC-B65F-30708F4C08D6}">
      <dgm:prSet/>
      <dgm:spPr/>
      <dgm:t>
        <a:bodyPr/>
        <a:lstStyle/>
        <a:p>
          <a:endParaRPr lang="nl-NL"/>
        </a:p>
      </dgm:t>
    </dgm:pt>
    <dgm:pt modelId="{BE648853-2804-4D12-92FA-3FC2EC6F9D30}" type="pres">
      <dgm:prSet presAssocID="{D5AC7023-31BB-4AD7-9DD5-0544955807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27F1F38-6512-4D9D-B3B8-936DF86B284C}" type="pres">
      <dgm:prSet presAssocID="{DE4D18B6-6F01-4573-A212-0A9E06E428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75F6EAF-50A8-45BC-B65F-30708F4C08D6}" srcId="{D5AC7023-31BB-4AD7-9DD5-0544955807DE}" destId="{DE4D18B6-6F01-4573-A212-0A9E06E42827}" srcOrd="0" destOrd="0" parTransId="{2328B8C2-4434-47E1-8621-4CF231BF2030}" sibTransId="{753476B7-3504-4307-B7FD-2D2379A8DF27}"/>
    <dgm:cxn modelId="{A6CC390B-12B4-4DD1-BF7D-B0CA6A1F7922}" type="presOf" srcId="{DE4D18B6-6F01-4573-A212-0A9E06E42827}" destId="{F27F1F38-6512-4D9D-B3B8-936DF86B284C}" srcOrd="0" destOrd="0" presId="urn:microsoft.com/office/officeart/2005/8/layout/vList2"/>
    <dgm:cxn modelId="{2413F44F-BE38-4F25-B7B7-64D481268AA4}" type="presOf" srcId="{D5AC7023-31BB-4AD7-9DD5-0544955807DE}" destId="{BE648853-2804-4D12-92FA-3FC2EC6F9D30}" srcOrd="0" destOrd="0" presId="urn:microsoft.com/office/officeart/2005/8/layout/vList2"/>
    <dgm:cxn modelId="{0179C53E-B464-4726-8F6F-9A353296A390}" type="presParOf" srcId="{BE648853-2804-4D12-92FA-3FC2EC6F9D30}" destId="{F27F1F38-6512-4D9D-B3B8-936DF86B28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CA31310-EF0A-40A5-A113-1B4CDDCB2244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3B4C113-7DB3-4D5E-998F-0FF0E32E4DA2}">
      <dgm:prSet/>
      <dgm:spPr/>
      <dgm:t>
        <a:bodyPr/>
        <a:lstStyle/>
        <a:p>
          <a:pPr rtl="0"/>
          <a:r>
            <a:rPr lang="nl-NL" b="1" dirty="0" smtClean="0"/>
            <a:t>Bodem: Grond bevat natuurlijke buffers (bv kalk) die zuren neutraliseren</a:t>
          </a:r>
          <a:endParaRPr lang="nl-NL" b="1" dirty="0"/>
        </a:p>
      </dgm:t>
    </dgm:pt>
    <dgm:pt modelId="{E29344EA-2747-40F8-AC6F-562CBE44CABC}" type="parTrans" cxnId="{5E7B4767-8361-45B4-A02A-E4E86B533292}">
      <dgm:prSet/>
      <dgm:spPr/>
      <dgm:t>
        <a:bodyPr/>
        <a:lstStyle/>
        <a:p>
          <a:endParaRPr lang="nl-NL" b="1"/>
        </a:p>
      </dgm:t>
    </dgm:pt>
    <dgm:pt modelId="{740010CF-02BE-40CA-BD88-1CD0A87A43D8}" type="sibTrans" cxnId="{5E7B4767-8361-45B4-A02A-E4E86B533292}">
      <dgm:prSet/>
      <dgm:spPr/>
      <dgm:t>
        <a:bodyPr/>
        <a:lstStyle/>
        <a:p>
          <a:endParaRPr lang="nl-NL" b="1"/>
        </a:p>
      </dgm:t>
    </dgm:pt>
    <dgm:pt modelId="{F823D1AC-EB23-4891-8B84-EA9813ABF230}">
      <dgm:prSet/>
      <dgm:spPr/>
      <dgm:t>
        <a:bodyPr/>
        <a:lstStyle/>
        <a:p>
          <a:pPr rtl="0"/>
          <a:r>
            <a:rPr lang="nl-NL" b="1" dirty="0" smtClean="0"/>
            <a:t>Teveel zuur: buffers werken niet meer en er komen (schadelijke) metalen vrij</a:t>
          </a:r>
          <a:endParaRPr lang="nl-NL" b="1" dirty="0"/>
        </a:p>
      </dgm:t>
    </dgm:pt>
    <dgm:pt modelId="{341E0877-7B03-48CE-8470-94805A98C3C8}" type="parTrans" cxnId="{461BFDF9-7E11-4AB8-8EED-11FB8261C860}">
      <dgm:prSet/>
      <dgm:spPr/>
      <dgm:t>
        <a:bodyPr/>
        <a:lstStyle/>
        <a:p>
          <a:endParaRPr lang="nl-NL" b="1"/>
        </a:p>
      </dgm:t>
    </dgm:pt>
    <dgm:pt modelId="{A85720AA-83DE-47D1-B33D-F4D848233C78}" type="sibTrans" cxnId="{461BFDF9-7E11-4AB8-8EED-11FB8261C860}">
      <dgm:prSet/>
      <dgm:spPr/>
      <dgm:t>
        <a:bodyPr/>
        <a:lstStyle/>
        <a:p>
          <a:endParaRPr lang="nl-NL" b="1"/>
        </a:p>
      </dgm:t>
    </dgm:pt>
    <dgm:pt modelId="{E154948A-456A-462A-B577-B6CC0FAF0771}">
      <dgm:prSet/>
      <dgm:spPr/>
      <dgm:t>
        <a:bodyPr/>
        <a:lstStyle/>
        <a:p>
          <a:pPr rtl="0"/>
          <a:r>
            <a:rPr lang="nl-NL" b="1" dirty="0" smtClean="0"/>
            <a:t>Bodemorganismen verdwijnen</a:t>
          </a:r>
          <a:endParaRPr lang="nl-NL" b="1" dirty="0"/>
        </a:p>
      </dgm:t>
    </dgm:pt>
    <dgm:pt modelId="{94149E45-FAC0-45FB-AED2-9D8093AF7EB9}" type="parTrans" cxnId="{9428E7F5-E6B1-4F11-9AAC-CFE98A29BC1A}">
      <dgm:prSet/>
      <dgm:spPr/>
      <dgm:t>
        <a:bodyPr/>
        <a:lstStyle/>
        <a:p>
          <a:endParaRPr lang="nl-NL" b="1"/>
        </a:p>
      </dgm:t>
    </dgm:pt>
    <dgm:pt modelId="{0A517098-9EB2-4D43-BC89-45C7D8CE81D4}" type="sibTrans" cxnId="{9428E7F5-E6B1-4F11-9AAC-CFE98A29BC1A}">
      <dgm:prSet/>
      <dgm:spPr/>
      <dgm:t>
        <a:bodyPr/>
        <a:lstStyle/>
        <a:p>
          <a:endParaRPr lang="nl-NL" b="1"/>
        </a:p>
      </dgm:t>
    </dgm:pt>
    <dgm:pt modelId="{D259163F-0FA0-4F9A-862D-ACC2846AB874}" type="pres">
      <dgm:prSet presAssocID="{ECA31310-EF0A-40A5-A113-1B4CDDCB22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2D5D7E9-3129-4562-B96C-C5D1F1C1D44E}" type="pres">
      <dgm:prSet presAssocID="{ECA31310-EF0A-40A5-A113-1B4CDDCB2244}" presName="arrow" presStyleLbl="bgShp" presStyleIdx="0" presStyleCnt="1"/>
      <dgm:spPr/>
    </dgm:pt>
    <dgm:pt modelId="{1A096E89-266F-41D5-B48B-C9493D3AF852}" type="pres">
      <dgm:prSet presAssocID="{ECA31310-EF0A-40A5-A113-1B4CDDCB2244}" presName="linearProcess" presStyleCnt="0"/>
      <dgm:spPr/>
    </dgm:pt>
    <dgm:pt modelId="{17DDA39A-509A-433F-AFCD-B9CF8995BCDB}" type="pres">
      <dgm:prSet presAssocID="{D3B4C113-7DB3-4D5E-998F-0FF0E32E4DA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2AB183-1BE2-4219-AEC5-8AB0E20A2278}" type="pres">
      <dgm:prSet presAssocID="{740010CF-02BE-40CA-BD88-1CD0A87A43D8}" presName="sibTrans" presStyleCnt="0"/>
      <dgm:spPr/>
    </dgm:pt>
    <dgm:pt modelId="{71F7FC3C-9251-4FDE-9692-4B84C2C7DE87}" type="pres">
      <dgm:prSet presAssocID="{F823D1AC-EB23-4891-8B84-EA9813ABF23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30B2ED6-9D11-4B0C-8201-D53A3D5AB05D}" type="pres">
      <dgm:prSet presAssocID="{A85720AA-83DE-47D1-B33D-F4D848233C78}" presName="sibTrans" presStyleCnt="0"/>
      <dgm:spPr/>
    </dgm:pt>
    <dgm:pt modelId="{E9CE9A31-2B1F-4A89-A21A-6A38C6088034}" type="pres">
      <dgm:prSet presAssocID="{E154948A-456A-462A-B577-B6CC0FAF077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428E7F5-E6B1-4F11-9AAC-CFE98A29BC1A}" srcId="{ECA31310-EF0A-40A5-A113-1B4CDDCB2244}" destId="{E154948A-456A-462A-B577-B6CC0FAF0771}" srcOrd="2" destOrd="0" parTransId="{94149E45-FAC0-45FB-AED2-9D8093AF7EB9}" sibTransId="{0A517098-9EB2-4D43-BC89-45C7D8CE81D4}"/>
    <dgm:cxn modelId="{5E7B4767-8361-45B4-A02A-E4E86B533292}" srcId="{ECA31310-EF0A-40A5-A113-1B4CDDCB2244}" destId="{D3B4C113-7DB3-4D5E-998F-0FF0E32E4DA2}" srcOrd="0" destOrd="0" parTransId="{E29344EA-2747-40F8-AC6F-562CBE44CABC}" sibTransId="{740010CF-02BE-40CA-BD88-1CD0A87A43D8}"/>
    <dgm:cxn modelId="{C21D883A-B9CF-4814-B9A3-559B3A5D6ABE}" type="presOf" srcId="{F823D1AC-EB23-4891-8B84-EA9813ABF230}" destId="{71F7FC3C-9251-4FDE-9692-4B84C2C7DE87}" srcOrd="0" destOrd="0" presId="urn:microsoft.com/office/officeart/2005/8/layout/hProcess9"/>
    <dgm:cxn modelId="{461BFDF9-7E11-4AB8-8EED-11FB8261C860}" srcId="{ECA31310-EF0A-40A5-A113-1B4CDDCB2244}" destId="{F823D1AC-EB23-4891-8B84-EA9813ABF230}" srcOrd="1" destOrd="0" parTransId="{341E0877-7B03-48CE-8470-94805A98C3C8}" sibTransId="{A85720AA-83DE-47D1-B33D-F4D848233C78}"/>
    <dgm:cxn modelId="{69EB3E7C-829A-4A39-959A-C96690DFCD02}" type="presOf" srcId="{E154948A-456A-462A-B577-B6CC0FAF0771}" destId="{E9CE9A31-2B1F-4A89-A21A-6A38C6088034}" srcOrd="0" destOrd="0" presId="urn:microsoft.com/office/officeart/2005/8/layout/hProcess9"/>
    <dgm:cxn modelId="{131B601B-8544-4287-8FC9-FE46DEA5212A}" type="presOf" srcId="{ECA31310-EF0A-40A5-A113-1B4CDDCB2244}" destId="{D259163F-0FA0-4F9A-862D-ACC2846AB874}" srcOrd="0" destOrd="0" presId="urn:microsoft.com/office/officeart/2005/8/layout/hProcess9"/>
    <dgm:cxn modelId="{60F6FCCE-DA0B-49A8-8C00-C6AE8C3AC578}" type="presOf" srcId="{D3B4C113-7DB3-4D5E-998F-0FF0E32E4DA2}" destId="{17DDA39A-509A-433F-AFCD-B9CF8995BCDB}" srcOrd="0" destOrd="0" presId="urn:microsoft.com/office/officeart/2005/8/layout/hProcess9"/>
    <dgm:cxn modelId="{33E546F0-DEA9-4CBC-A347-EB7F14F92981}" type="presParOf" srcId="{D259163F-0FA0-4F9A-862D-ACC2846AB874}" destId="{C2D5D7E9-3129-4562-B96C-C5D1F1C1D44E}" srcOrd="0" destOrd="0" presId="urn:microsoft.com/office/officeart/2005/8/layout/hProcess9"/>
    <dgm:cxn modelId="{0FFB0D16-B432-49A3-8794-15B4BBD167A8}" type="presParOf" srcId="{D259163F-0FA0-4F9A-862D-ACC2846AB874}" destId="{1A096E89-266F-41D5-B48B-C9493D3AF852}" srcOrd="1" destOrd="0" presId="urn:microsoft.com/office/officeart/2005/8/layout/hProcess9"/>
    <dgm:cxn modelId="{98C2FD20-67B5-4EB3-A63F-0EA41AD62731}" type="presParOf" srcId="{1A096E89-266F-41D5-B48B-C9493D3AF852}" destId="{17DDA39A-509A-433F-AFCD-B9CF8995BCDB}" srcOrd="0" destOrd="0" presId="urn:microsoft.com/office/officeart/2005/8/layout/hProcess9"/>
    <dgm:cxn modelId="{729FA5B4-FE43-4BA1-A7F1-325B01A4E393}" type="presParOf" srcId="{1A096E89-266F-41D5-B48B-C9493D3AF852}" destId="{272AB183-1BE2-4219-AEC5-8AB0E20A2278}" srcOrd="1" destOrd="0" presId="urn:microsoft.com/office/officeart/2005/8/layout/hProcess9"/>
    <dgm:cxn modelId="{590E1132-CA64-4B4E-AD1B-2A3B181E2B61}" type="presParOf" srcId="{1A096E89-266F-41D5-B48B-C9493D3AF852}" destId="{71F7FC3C-9251-4FDE-9692-4B84C2C7DE87}" srcOrd="2" destOrd="0" presId="urn:microsoft.com/office/officeart/2005/8/layout/hProcess9"/>
    <dgm:cxn modelId="{44398C0C-1662-45E2-A3B4-169EE3188379}" type="presParOf" srcId="{1A096E89-266F-41D5-B48B-C9493D3AF852}" destId="{430B2ED6-9D11-4B0C-8201-D53A3D5AB05D}" srcOrd="3" destOrd="0" presId="urn:microsoft.com/office/officeart/2005/8/layout/hProcess9"/>
    <dgm:cxn modelId="{A1478573-FC3B-4468-8686-F97D4EBD2454}" type="presParOf" srcId="{1A096E89-266F-41D5-B48B-C9493D3AF852}" destId="{E9CE9A31-2B1F-4A89-A21A-6A38C608803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CDFBA8F-C5CB-4426-801B-D4D3D43E1C9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427BF83B-A092-404B-95D8-F650BDC97901}">
      <dgm:prSet/>
      <dgm:spPr/>
      <dgm:t>
        <a:bodyPr/>
        <a:lstStyle/>
        <a:p>
          <a:pPr algn="ctr" rtl="0"/>
          <a:r>
            <a:rPr lang="nl-NL" smtClean="0"/>
            <a:t>Gevolgen van zure regen 4</a:t>
          </a:r>
          <a:endParaRPr lang="nl-NL"/>
        </a:p>
      </dgm:t>
    </dgm:pt>
    <dgm:pt modelId="{1D037A47-DEE8-4D4A-913F-DEB737F6AC19}" type="parTrans" cxnId="{B1BE8A69-38D3-4AB4-B302-51032B2F7217}">
      <dgm:prSet/>
      <dgm:spPr/>
      <dgm:t>
        <a:bodyPr/>
        <a:lstStyle/>
        <a:p>
          <a:endParaRPr lang="nl-NL"/>
        </a:p>
      </dgm:t>
    </dgm:pt>
    <dgm:pt modelId="{96004D06-4C78-4973-BDEB-1BC971237F8B}" type="sibTrans" cxnId="{B1BE8A69-38D3-4AB4-B302-51032B2F7217}">
      <dgm:prSet/>
      <dgm:spPr/>
      <dgm:t>
        <a:bodyPr/>
        <a:lstStyle/>
        <a:p>
          <a:endParaRPr lang="nl-NL"/>
        </a:p>
      </dgm:t>
    </dgm:pt>
    <dgm:pt modelId="{6F729376-3423-4AB5-88D5-AB322841F558}" type="pres">
      <dgm:prSet presAssocID="{FCDFBA8F-C5CB-4426-801B-D4D3D43E1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8E9876-9CD5-4312-919B-A1841DF5F157}" type="pres">
      <dgm:prSet presAssocID="{427BF83B-A092-404B-95D8-F650BDC979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2172E3E-9EEB-4A1B-8637-08425195EC73}" type="presOf" srcId="{427BF83B-A092-404B-95D8-F650BDC97901}" destId="{1C8E9876-9CD5-4312-919B-A1841DF5F157}" srcOrd="0" destOrd="0" presId="urn:microsoft.com/office/officeart/2005/8/layout/vList2"/>
    <dgm:cxn modelId="{B1BE8A69-38D3-4AB4-B302-51032B2F7217}" srcId="{FCDFBA8F-C5CB-4426-801B-D4D3D43E1C9A}" destId="{427BF83B-A092-404B-95D8-F650BDC97901}" srcOrd="0" destOrd="0" parTransId="{1D037A47-DEE8-4D4A-913F-DEB737F6AC19}" sibTransId="{96004D06-4C78-4973-BDEB-1BC971237F8B}"/>
    <dgm:cxn modelId="{A2850D5D-E34A-4A77-A6AA-FCB749F007E7}" type="presOf" srcId="{FCDFBA8F-C5CB-4426-801B-D4D3D43E1C9A}" destId="{6F729376-3423-4AB5-88D5-AB322841F558}" srcOrd="0" destOrd="0" presId="urn:microsoft.com/office/officeart/2005/8/layout/vList2"/>
    <dgm:cxn modelId="{FDA69318-CAAE-4F16-8E96-4FFD84A29186}" type="presParOf" srcId="{6F729376-3423-4AB5-88D5-AB322841F558}" destId="{1C8E9876-9CD5-4312-919B-A1841DF5F1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942F74D-6EF5-44C1-8080-E9CE42E1F90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08A2FAC-2078-47AC-B32E-4DF223CEF354}">
      <dgm:prSet/>
      <dgm:spPr/>
      <dgm:t>
        <a:bodyPr/>
        <a:lstStyle/>
        <a:p>
          <a:pPr algn="ctr" rtl="0"/>
          <a:r>
            <a:rPr lang="nl-NL" dirty="0" smtClean="0"/>
            <a:t>Mens: Longen en luchtwegen worden aangetast. Irritatie van de ogen en hoofdpijn</a:t>
          </a:r>
          <a:endParaRPr lang="nl-NL" dirty="0"/>
        </a:p>
      </dgm:t>
    </dgm:pt>
    <dgm:pt modelId="{095DDA0C-C465-4FFC-9863-AE66E0B94D69}" type="parTrans" cxnId="{E7DAEF25-3263-466A-9BD6-E55B4F56CB6E}">
      <dgm:prSet/>
      <dgm:spPr/>
      <dgm:t>
        <a:bodyPr/>
        <a:lstStyle/>
        <a:p>
          <a:endParaRPr lang="nl-NL"/>
        </a:p>
      </dgm:t>
    </dgm:pt>
    <dgm:pt modelId="{61B2E1A6-832A-4C4A-93E5-B2532FE731D6}" type="sibTrans" cxnId="{E7DAEF25-3263-466A-9BD6-E55B4F56CB6E}">
      <dgm:prSet/>
      <dgm:spPr/>
      <dgm:t>
        <a:bodyPr/>
        <a:lstStyle/>
        <a:p>
          <a:endParaRPr lang="nl-NL"/>
        </a:p>
      </dgm:t>
    </dgm:pt>
    <dgm:pt modelId="{35E601D6-4298-4073-BBCD-4F0099F3FD50}">
      <dgm:prSet/>
      <dgm:spPr/>
      <dgm:t>
        <a:bodyPr/>
        <a:lstStyle/>
        <a:p>
          <a:pPr algn="ctr" rtl="0"/>
          <a:r>
            <a:rPr lang="nl-NL" dirty="0" smtClean="0"/>
            <a:t>Gebouwen: zachte steensoorten die kalk bevatten kunnen oplossen..</a:t>
          </a:r>
          <a:endParaRPr lang="nl-NL" dirty="0"/>
        </a:p>
      </dgm:t>
    </dgm:pt>
    <dgm:pt modelId="{711440F4-FDC9-4444-A5EE-8FAA04C012CD}" type="parTrans" cxnId="{5B9C5B56-1E9A-4980-953B-9E17A32E966E}">
      <dgm:prSet/>
      <dgm:spPr/>
      <dgm:t>
        <a:bodyPr/>
        <a:lstStyle/>
        <a:p>
          <a:endParaRPr lang="nl-NL"/>
        </a:p>
      </dgm:t>
    </dgm:pt>
    <dgm:pt modelId="{84BE20FF-9D00-403C-AAFF-5D741450C1E0}" type="sibTrans" cxnId="{5B9C5B56-1E9A-4980-953B-9E17A32E966E}">
      <dgm:prSet/>
      <dgm:spPr/>
      <dgm:t>
        <a:bodyPr/>
        <a:lstStyle/>
        <a:p>
          <a:endParaRPr lang="nl-NL"/>
        </a:p>
      </dgm:t>
    </dgm:pt>
    <dgm:pt modelId="{D6DF0771-42BD-4725-B1AE-65E3686AF870}" type="pres">
      <dgm:prSet presAssocID="{9942F74D-6EF5-44C1-8080-E9CE42E1F9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B3CC90F-29B9-46AB-9B9E-5B9FC5DF55F6}" type="pres">
      <dgm:prSet presAssocID="{808A2FAC-2078-47AC-B32E-4DF223CEF354}" presName="parentText" presStyleLbl="node1" presStyleIdx="0" presStyleCnt="2" custScaleX="98244" custScaleY="10214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483431-3260-42DC-B8EC-CE6EB5A2A756}" type="pres">
      <dgm:prSet presAssocID="{61B2E1A6-832A-4C4A-93E5-B2532FE731D6}" presName="spacer" presStyleCnt="0"/>
      <dgm:spPr/>
    </dgm:pt>
    <dgm:pt modelId="{FA2823A6-623D-4C0E-88EB-A62ED13F66E4}" type="pres">
      <dgm:prSet presAssocID="{35E601D6-4298-4073-BBCD-4F0099F3FD5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7DAEF25-3263-466A-9BD6-E55B4F56CB6E}" srcId="{9942F74D-6EF5-44C1-8080-E9CE42E1F90E}" destId="{808A2FAC-2078-47AC-B32E-4DF223CEF354}" srcOrd="0" destOrd="0" parTransId="{095DDA0C-C465-4FFC-9863-AE66E0B94D69}" sibTransId="{61B2E1A6-832A-4C4A-93E5-B2532FE731D6}"/>
    <dgm:cxn modelId="{3CF8BA67-0FB3-4FBB-99F2-C9F4713A0F3C}" type="presOf" srcId="{9942F74D-6EF5-44C1-8080-E9CE42E1F90E}" destId="{D6DF0771-42BD-4725-B1AE-65E3686AF870}" srcOrd="0" destOrd="0" presId="urn:microsoft.com/office/officeart/2005/8/layout/vList2"/>
    <dgm:cxn modelId="{2E7C7A84-FE5B-4323-BD23-C18E091F986E}" type="presOf" srcId="{808A2FAC-2078-47AC-B32E-4DF223CEF354}" destId="{4B3CC90F-29B9-46AB-9B9E-5B9FC5DF55F6}" srcOrd="0" destOrd="0" presId="urn:microsoft.com/office/officeart/2005/8/layout/vList2"/>
    <dgm:cxn modelId="{21DB2CE1-F822-4B17-BAFD-FA17934BDC92}" type="presOf" srcId="{35E601D6-4298-4073-BBCD-4F0099F3FD50}" destId="{FA2823A6-623D-4C0E-88EB-A62ED13F66E4}" srcOrd="0" destOrd="0" presId="urn:microsoft.com/office/officeart/2005/8/layout/vList2"/>
    <dgm:cxn modelId="{5B9C5B56-1E9A-4980-953B-9E17A32E966E}" srcId="{9942F74D-6EF5-44C1-8080-E9CE42E1F90E}" destId="{35E601D6-4298-4073-BBCD-4F0099F3FD50}" srcOrd="1" destOrd="0" parTransId="{711440F4-FDC9-4444-A5EE-8FAA04C012CD}" sibTransId="{84BE20FF-9D00-403C-AAFF-5D741450C1E0}"/>
    <dgm:cxn modelId="{BE59D04C-5571-436F-BF52-B1E40A874B25}" type="presParOf" srcId="{D6DF0771-42BD-4725-B1AE-65E3686AF870}" destId="{4B3CC90F-29B9-46AB-9B9E-5B9FC5DF55F6}" srcOrd="0" destOrd="0" presId="urn:microsoft.com/office/officeart/2005/8/layout/vList2"/>
    <dgm:cxn modelId="{D2FDB719-1132-4F31-B5F1-62DFEB5333FE}" type="presParOf" srcId="{D6DF0771-42BD-4725-B1AE-65E3686AF870}" destId="{DD483431-3260-42DC-B8EC-CE6EB5A2A756}" srcOrd="1" destOrd="0" presId="urn:microsoft.com/office/officeart/2005/8/layout/vList2"/>
    <dgm:cxn modelId="{CD7EE080-F78C-4493-BB62-FF41B7356738}" type="presParOf" srcId="{D6DF0771-42BD-4725-B1AE-65E3686AF870}" destId="{FA2823A6-623D-4C0E-88EB-A62ED13F66E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31315DA-98CB-437B-93AA-27A8681D0B83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C51B4563-B436-427C-9C9B-83E27FB2CC51}">
      <dgm:prSet/>
      <dgm:spPr/>
      <dgm:t>
        <a:bodyPr/>
        <a:lstStyle/>
        <a:p>
          <a:pPr algn="ctr" rtl="0"/>
          <a:r>
            <a:rPr lang="nl-NL" dirty="0" smtClean="0"/>
            <a:t>Toename – afname zure regen</a:t>
          </a:r>
          <a:endParaRPr lang="nl-NL" dirty="0"/>
        </a:p>
      </dgm:t>
    </dgm:pt>
    <dgm:pt modelId="{4C3CCCEF-18E9-4366-B492-1FAED7DA6527}" type="parTrans" cxnId="{9B0F7AC6-5DBD-4973-A8B0-43A0C171E2C9}">
      <dgm:prSet/>
      <dgm:spPr/>
      <dgm:t>
        <a:bodyPr/>
        <a:lstStyle/>
        <a:p>
          <a:endParaRPr lang="nl-NL"/>
        </a:p>
      </dgm:t>
    </dgm:pt>
    <dgm:pt modelId="{BFFA6E8E-D885-4D77-89BC-868D036ADE86}" type="sibTrans" cxnId="{9B0F7AC6-5DBD-4973-A8B0-43A0C171E2C9}">
      <dgm:prSet/>
      <dgm:spPr/>
      <dgm:t>
        <a:bodyPr/>
        <a:lstStyle/>
        <a:p>
          <a:endParaRPr lang="nl-NL"/>
        </a:p>
      </dgm:t>
    </dgm:pt>
    <dgm:pt modelId="{B0302640-F6CE-4B08-B509-9637FED1876A}" type="pres">
      <dgm:prSet presAssocID="{F31315DA-98CB-437B-93AA-27A8681D0B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17E1DC6-FA13-494B-936F-E179F0D92E1D}" type="pres">
      <dgm:prSet presAssocID="{C51B4563-B436-427C-9C9B-83E27FB2CC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70099EA-3D3E-47D7-847B-A7722E9BB6CF}" type="presOf" srcId="{F31315DA-98CB-437B-93AA-27A8681D0B83}" destId="{B0302640-F6CE-4B08-B509-9637FED1876A}" srcOrd="0" destOrd="0" presId="urn:microsoft.com/office/officeart/2005/8/layout/vList2"/>
    <dgm:cxn modelId="{9B0F7AC6-5DBD-4973-A8B0-43A0C171E2C9}" srcId="{F31315DA-98CB-437B-93AA-27A8681D0B83}" destId="{C51B4563-B436-427C-9C9B-83E27FB2CC51}" srcOrd="0" destOrd="0" parTransId="{4C3CCCEF-18E9-4366-B492-1FAED7DA6527}" sibTransId="{BFFA6E8E-D885-4D77-89BC-868D036ADE86}"/>
    <dgm:cxn modelId="{7986BD38-6321-4023-8AF4-2CC295A26020}" type="presOf" srcId="{C51B4563-B436-427C-9C9B-83E27FB2CC51}" destId="{517E1DC6-FA13-494B-936F-E179F0D92E1D}" srcOrd="0" destOrd="0" presId="urn:microsoft.com/office/officeart/2005/8/layout/vList2"/>
    <dgm:cxn modelId="{81E0D6C4-2B52-418A-9E0A-3FA341574E3B}" type="presParOf" srcId="{B0302640-F6CE-4B08-B509-9637FED1876A}" destId="{517E1DC6-FA13-494B-936F-E179F0D92E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CE37BF6-801F-4A85-B929-BF6454E252C6}" type="doc">
      <dgm:prSet loTypeId="urn:microsoft.com/office/officeart/2005/8/layout/matrix2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36CF77D1-758A-43E8-B916-D3D29996F303}">
      <dgm:prSet custT="1"/>
      <dgm:spPr/>
      <dgm:t>
        <a:bodyPr/>
        <a:lstStyle/>
        <a:p>
          <a:pPr rtl="0"/>
          <a:r>
            <a:rPr lang="nl-NL" sz="2000" b="1" dirty="0" smtClean="0"/>
            <a:t>1960 Scandinavië, vissen  ziek omdat ze lichaamszouten verloren</a:t>
          </a:r>
          <a:endParaRPr lang="nl-NL" sz="2000" b="1" dirty="0"/>
        </a:p>
      </dgm:t>
    </dgm:pt>
    <dgm:pt modelId="{E6DE6A3A-4988-40D3-810A-23BEB71BA143}" type="parTrans" cxnId="{328240FF-24D0-4702-AF63-CF7F55D2D08D}">
      <dgm:prSet/>
      <dgm:spPr/>
      <dgm:t>
        <a:bodyPr/>
        <a:lstStyle/>
        <a:p>
          <a:endParaRPr lang="nl-NL"/>
        </a:p>
      </dgm:t>
    </dgm:pt>
    <dgm:pt modelId="{65CBD124-1275-48B2-8D22-AA26F2129D3E}" type="sibTrans" cxnId="{328240FF-24D0-4702-AF63-CF7F55D2D08D}">
      <dgm:prSet/>
      <dgm:spPr/>
      <dgm:t>
        <a:bodyPr/>
        <a:lstStyle/>
        <a:p>
          <a:endParaRPr lang="nl-NL"/>
        </a:p>
      </dgm:t>
    </dgm:pt>
    <dgm:pt modelId="{5AFE89CB-8349-4A9D-8E58-177BD0544807}">
      <dgm:prSet custT="1"/>
      <dgm:spPr/>
      <dgm:t>
        <a:bodyPr/>
        <a:lstStyle/>
        <a:p>
          <a:pPr rtl="0"/>
          <a:r>
            <a:rPr lang="nl-NL" sz="2000" b="1" dirty="0" smtClean="0"/>
            <a:t>1970 Afsterven van naaldbossen op kalkarme zandgronden. Remedie?</a:t>
          </a:r>
          <a:endParaRPr lang="nl-NL" sz="2000" b="1" dirty="0"/>
        </a:p>
      </dgm:t>
    </dgm:pt>
    <dgm:pt modelId="{68DA0AE2-1725-4474-A546-3EBA795D7319}" type="parTrans" cxnId="{9B6836E6-DE90-4894-9E5A-B8DC548918E8}">
      <dgm:prSet/>
      <dgm:spPr/>
      <dgm:t>
        <a:bodyPr/>
        <a:lstStyle/>
        <a:p>
          <a:endParaRPr lang="nl-NL"/>
        </a:p>
      </dgm:t>
    </dgm:pt>
    <dgm:pt modelId="{8244C03B-F067-4F0A-9BB5-6E38A7C87C5C}" type="sibTrans" cxnId="{9B6836E6-DE90-4894-9E5A-B8DC548918E8}">
      <dgm:prSet/>
      <dgm:spPr/>
      <dgm:t>
        <a:bodyPr/>
        <a:lstStyle/>
        <a:p>
          <a:endParaRPr lang="nl-NL"/>
        </a:p>
      </dgm:t>
    </dgm:pt>
    <dgm:pt modelId="{FF4CE8C7-9797-4ED3-B5F7-A64481A27C3A}">
      <dgm:prSet custT="1"/>
      <dgm:spPr/>
      <dgm:t>
        <a:bodyPr/>
        <a:lstStyle/>
        <a:p>
          <a:pPr rtl="0"/>
          <a:r>
            <a:rPr lang="nl-NL" sz="2000" b="1" dirty="0" smtClean="0"/>
            <a:t>1998 Zuurgehalte regen met 50% verlaagd. </a:t>
          </a:r>
          <a:endParaRPr lang="nl-NL" sz="2000" b="1" dirty="0"/>
        </a:p>
      </dgm:t>
    </dgm:pt>
    <dgm:pt modelId="{F3A399B4-69B6-4F1E-860D-82E2CEA2AA96}" type="parTrans" cxnId="{94E2A45E-BBDE-4318-B428-809E9C46E3ED}">
      <dgm:prSet/>
      <dgm:spPr/>
      <dgm:t>
        <a:bodyPr/>
        <a:lstStyle/>
        <a:p>
          <a:endParaRPr lang="nl-NL"/>
        </a:p>
      </dgm:t>
    </dgm:pt>
    <dgm:pt modelId="{BF54C754-B73A-4CB0-94F2-06CDBC4BA7B0}" type="sibTrans" cxnId="{94E2A45E-BBDE-4318-B428-809E9C46E3ED}">
      <dgm:prSet/>
      <dgm:spPr/>
      <dgm:t>
        <a:bodyPr/>
        <a:lstStyle/>
        <a:p>
          <a:endParaRPr lang="nl-NL"/>
        </a:p>
      </dgm:t>
    </dgm:pt>
    <dgm:pt modelId="{538B528D-4855-4BD7-8F27-44B6F950801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b="1" dirty="0" smtClean="0"/>
            <a:t>2010 Uitstoot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b="1" smtClean="0"/>
            <a:t>SO2 met </a:t>
          </a:r>
          <a:r>
            <a:rPr lang="nl-NL" sz="2000" b="1" dirty="0" smtClean="0"/>
            <a:t>90% verlaagd. Ook invloed van </a:t>
          </a:r>
          <a:r>
            <a:rPr lang="nl-NL" sz="2000" b="1" dirty="0" err="1" smtClean="0"/>
            <a:t>Gaia</a:t>
          </a:r>
          <a:r>
            <a:rPr lang="nl-NL" sz="2000" b="1" dirty="0" smtClean="0"/>
            <a:t>? </a:t>
          </a:r>
        </a:p>
      </dgm:t>
    </dgm:pt>
    <dgm:pt modelId="{78130425-6CFB-4833-93EC-3696175B38C0}" type="parTrans" cxnId="{958E47E6-F358-4E22-9312-758AAB41A924}">
      <dgm:prSet/>
      <dgm:spPr/>
      <dgm:t>
        <a:bodyPr/>
        <a:lstStyle/>
        <a:p>
          <a:endParaRPr lang="nl-NL"/>
        </a:p>
      </dgm:t>
    </dgm:pt>
    <dgm:pt modelId="{75B6A132-0E0D-4D2E-A834-9BE085C6CF0B}" type="sibTrans" cxnId="{958E47E6-F358-4E22-9312-758AAB41A924}">
      <dgm:prSet/>
      <dgm:spPr/>
      <dgm:t>
        <a:bodyPr/>
        <a:lstStyle/>
        <a:p>
          <a:endParaRPr lang="nl-NL"/>
        </a:p>
      </dgm:t>
    </dgm:pt>
    <dgm:pt modelId="{E5A0BFC7-8953-4F70-90AD-A6DB0FDB1310}">
      <dgm:prSet/>
      <dgm:spPr/>
      <dgm:t>
        <a:bodyPr/>
        <a:lstStyle/>
        <a:p>
          <a:endParaRPr lang="nl-NL"/>
        </a:p>
      </dgm:t>
    </dgm:pt>
    <dgm:pt modelId="{133CEC2B-E96F-4D03-97D7-CBF93181B82D}" type="parTrans" cxnId="{C64681A0-57AF-4007-9C19-EF9D061ECED6}">
      <dgm:prSet/>
      <dgm:spPr/>
      <dgm:t>
        <a:bodyPr/>
        <a:lstStyle/>
        <a:p>
          <a:endParaRPr lang="nl-NL"/>
        </a:p>
      </dgm:t>
    </dgm:pt>
    <dgm:pt modelId="{12A325AA-E1EA-4405-8DCF-F5F6B3184F57}" type="sibTrans" cxnId="{C64681A0-57AF-4007-9C19-EF9D061ECED6}">
      <dgm:prSet/>
      <dgm:spPr/>
      <dgm:t>
        <a:bodyPr/>
        <a:lstStyle/>
        <a:p>
          <a:endParaRPr lang="nl-NL"/>
        </a:p>
      </dgm:t>
    </dgm:pt>
    <dgm:pt modelId="{6A63C95C-7736-4E8F-9ECC-23DD460BDF24}" type="pres">
      <dgm:prSet presAssocID="{2CE37BF6-801F-4A85-B929-BF6454E252C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4F113EE-76E9-4AE7-8570-9D29ACA8FBEF}" type="pres">
      <dgm:prSet presAssocID="{2CE37BF6-801F-4A85-B929-BF6454E252C6}" presName="axisShape" presStyleLbl="bgShp" presStyleIdx="0" presStyleCnt="1"/>
      <dgm:spPr/>
    </dgm:pt>
    <dgm:pt modelId="{3992CB23-023B-489A-8B2F-00BFDB0ABA00}" type="pres">
      <dgm:prSet presAssocID="{2CE37BF6-801F-4A85-B929-BF6454E252C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7B9E3C-BA5E-4ACE-8451-09E3B5FF0BE5}" type="pres">
      <dgm:prSet presAssocID="{2CE37BF6-801F-4A85-B929-BF6454E252C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F2E5F20-AECB-4982-85F9-E993F3139B80}" type="pres">
      <dgm:prSet presAssocID="{2CE37BF6-801F-4A85-B929-BF6454E252C6}" presName="rect3" presStyleLbl="node1" presStyleIdx="2" presStyleCnt="4" custLinFactNeighborX="3116" custLinFactNeighborY="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8F446C-F2D3-42B3-AAB9-4BC1E1376184}" type="pres">
      <dgm:prSet presAssocID="{2CE37BF6-801F-4A85-B929-BF6454E252C6}" presName="rect4" presStyleLbl="node1" presStyleIdx="3" presStyleCnt="4" custLinFactNeighborX="-1708" custLinFactNeighborY="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B6836E6-DE90-4894-9E5A-B8DC548918E8}" srcId="{2CE37BF6-801F-4A85-B929-BF6454E252C6}" destId="{5AFE89CB-8349-4A9D-8E58-177BD0544807}" srcOrd="1" destOrd="0" parTransId="{68DA0AE2-1725-4474-A546-3EBA795D7319}" sibTransId="{8244C03B-F067-4F0A-9BB5-6E38A7C87C5C}"/>
    <dgm:cxn modelId="{C64681A0-57AF-4007-9C19-EF9D061ECED6}" srcId="{2CE37BF6-801F-4A85-B929-BF6454E252C6}" destId="{E5A0BFC7-8953-4F70-90AD-A6DB0FDB1310}" srcOrd="4" destOrd="0" parTransId="{133CEC2B-E96F-4D03-97D7-CBF93181B82D}" sibTransId="{12A325AA-E1EA-4405-8DCF-F5F6B3184F57}"/>
    <dgm:cxn modelId="{328240FF-24D0-4702-AF63-CF7F55D2D08D}" srcId="{2CE37BF6-801F-4A85-B929-BF6454E252C6}" destId="{36CF77D1-758A-43E8-B916-D3D29996F303}" srcOrd="0" destOrd="0" parTransId="{E6DE6A3A-4988-40D3-810A-23BEB71BA143}" sibTransId="{65CBD124-1275-48B2-8D22-AA26F2129D3E}"/>
    <dgm:cxn modelId="{DCC98371-25AC-45FF-9523-59DE77495075}" type="presOf" srcId="{FF4CE8C7-9797-4ED3-B5F7-A64481A27C3A}" destId="{6F2E5F20-AECB-4982-85F9-E993F3139B80}" srcOrd="0" destOrd="0" presId="urn:microsoft.com/office/officeart/2005/8/layout/matrix2"/>
    <dgm:cxn modelId="{40D76ACE-3945-4788-808D-44A5761B17CD}" type="presOf" srcId="{538B528D-4855-4BD7-8F27-44B6F9508014}" destId="{118F446C-F2D3-42B3-AAB9-4BC1E1376184}" srcOrd="0" destOrd="0" presId="urn:microsoft.com/office/officeart/2005/8/layout/matrix2"/>
    <dgm:cxn modelId="{C2EA9F24-C5E0-436C-96D5-03A155861D24}" type="presOf" srcId="{36CF77D1-758A-43E8-B916-D3D29996F303}" destId="{3992CB23-023B-489A-8B2F-00BFDB0ABA00}" srcOrd="0" destOrd="0" presId="urn:microsoft.com/office/officeart/2005/8/layout/matrix2"/>
    <dgm:cxn modelId="{76036796-14A7-4A8E-9866-93A5350D3CEC}" type="presOf" srcId="{2CE37BF6-801F-4A85-B929-BF6454E252C6}" destId="{6A63C95C-7736-4E8F-9ECC-23DD460BDF24}" srcOrd="0" destOrd="0" presId="urn:microsoft.com/office/officeart/2005/8/layout/matrix2"/>
    <dgm:cxn modelId="{2D04544E-EC91-4CA7-90C0-35791DDB75E7}" type="presOf" srcId="{5AFE89CB-8349-4A9D-8E58-177BD0544807}" destId="{E77B9E3C-BA5E-4ACE-8451-09E3B5FF0BE5}" srcOrd="0" destOrd="0" presId="urn:microsoft.com/office/officeart/2005/8/layout/matrix2"/>
    <dgm:cxn modelId="{958E47E6-F358-4E22-9312-758AAB41A924}" srcId="{2CE37BF6-801F-4A85-B929-BF6454E252C6}" destId="{538B528D-4855-4BD7-8F27-44B6F9508014}" srcOrd="3" destOrd="0" parTransId="{78130425-6CFB-4833-93EC-3696175B38C0}" sibTransId="{75B6A132-0E0D-4D2E-A834-9BE085C6CF0B}"/>
    <dgm:cxn modelId="{94E2A45E-BBDE-4318-B428-809E9C46E3ED}" srcId="{2CE37BF6-801F-4A85-B929-BF6454E252C6}" destId="{FF4CE8C7-9797-4ED3-B5F7-A64481A27C3A}" srcOrd="2" destOrd="0" parTransId="{F3A399B4-69B6-4F1E-860D-82E2CEA2AA96}" sibTransId="{BF54C754-B73A-4CB0-94F2-06CDBC4BA7B0}"/>
    <dgm:cxn modelId="{2289D677-88B7-4E99-8A12-D1ED4C52947F}" type="presParOf" srcId="{6A63C95C-7736-4E8F-9ECC-23DD460BDF24}" destId="{C4F113EE-76E9-4AE7-8570-9D29ACA8FBEF}" srcOrd="0" destOrd="0" presId="urn:microsoft.com/office/officeart/2005/8/layout/matrix2"/>
    <dgm:cxn modelId="{4099331B-70C6-471B-9A95-2696C7BC0D2E}" type="presParOf" srcId="{6A63C95C-7736-4E8F-9ECC-23DD460BDF24}" destId="{3992CB23-023B-489A-8B2F-00BFDB0ABA00}" srcOrd="1" destOrd="0" presId="urn:microsoft.com/office/officeart/2005/8/layout/matrix2"/>
    <dgm:cxn modelId="{EF6B05DE-5BE1-4CCB-9F90-4058C1F7FF2D}" type="presParOf" srcId="{6A63C95C-7736-4E8F-9ECC-23DD460BDF24}" destId="{E77B9E3C-BA5E-4ACE-8451-09E3B5FF0BE5}" srcOrd="2" destOrd="0" presId="urn:microsoft.com/office/officeart/2005/8/layout/matrix2"/>
    <dgm:cxn modelId="{BB48E4F9-A0B3-4F2E-81CF-8891F1253694}" type="presParOf" srcId="{6A63C95C-7736-4E8F-9ECC-23DD460BDF24}" destId="{6F2E5F20-AECB-4982-85F9-E993F3139B80}" srcOrd="3" destOrd="0" presId="urn:microsoft.com/office/officeart/2005/8/layout/matrix2"/>
    <dgm:cxn modelId="{1E261839-CFD8-4A2A-BABA-28D95B3CCFBF}" type="presParOf" srcId="{6A63C95C-7736-4E8F-9ECC-23DD460BDF24}" destId="{118F446C-F2D3-42B3-AAB9-4BC1E137618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96F8833-BB58-44C7-AEA3-A0443999C541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7FEC6053-F765-4CA0-9C6F-B4B652D5A0B8}">
      <dgm:prSet/>
      <dgm:spPr/>
      <dgm:t>
        <a:bodyPr/>
        <a:lstStyle/>
        <a:p>
          <a:pPr algn="ctr" rtl="0"/>
          <a:r>
            <a:rPr lang="nl-NL" dirty="0" smtClean="0"/>
            <a:t>Toename – afname zure regen</a:t>
          </a:r>
          <a:endParaRPr lang="nl-NL" dirty="0"/>
        </a:p>
      </dgm:t>
    </dgm:pt>
    <dgm:pt modelId="{DBBF07FA-B941-48B4-AEF4-D358DF1415E3}" type="parTrans" cxnId="{E130D287-3923-4DF5-B4ED-5F0DD4171CCA}">
      <dgm:prSet/>
      <dgm:spPr/>
      <dgm:t>
        <a:bodyPr/>
        <a:lstStyle/>
        <a:p>
          <a:endParaRPr lang="nl-NL"/>
        </a:p>
      </dgm:t>
    </dgm:pt>
    <dgm:pt modelId="{55D57518-43AA-44B4-B69B-D68C623222F5}" type="sibTrans" cxnId="{E130D287-3923-4DF5-B4ED-5F0DD4171CCA}">
      <dgm:prSet/>
      <dgm:spPr/>
      <dgm:t>
        <a:bodyPr/>
        <a:lstStyle/>
        <a:p>
          <a:endParaRPr lang="nl-NL"/>
        </a:p>
      </dgm:t>
    </dgm:pt>
    <dgm:pt modelId="{B93D09F6-91B9-46ED-A6E6-8F8B6E755EC5}" type="pres">
      <dgm:prSet presAssocID="{696F8833-BB58-44C7-AEA3-A0443999C5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ACBF837-746C-4B0B-AB85-E5B8ED485839}" type="pres">
      <dgm:prSet presAssocID="{7FEC6053-F765-4CA0-9C6F-B4B652D5A0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130D287-3923-4DF5-B4ED-5F0DD4171CCA}" srcId="{696F8833-BB58-44C7-AEA3-A0443999C541}" destId="{7FEC6053-F765-4CA0-9C6F-B4B652D5A0B8}" srcOrd="0" destOrd="0" parTransId="{DBBF07FA-B941-48B4-AEF4-D358DF1415E3}" sibTransId="{55D57518-43AA-44B4-B69B-D68C623222F5}"/>
    <dgm:cxn modelId="{D2496B0B-E710-4D46-A856-F7E1EA405C4B}" type="presOf" srcId="{696F8833-BB58-44C7-AEA3-A0443999C541}" destId="{B93D09F6-91B9-46ED-A6E6-8F8B6E755EC5}" srcOrd="0" destOrd="0" presId="urn:microsoft.com/office/officeart/2005/8/layout/vList2"/>
    <dgm:cxn modelId="{ED11E993-6921-475C-BE9F-8E029E1D22D8}" type="presOf" srcId="{7FEC6053-F765-4CA0-9C6F-B4B652D5A0B8}" destId="{FACBF837-746C-4B0B-AB85-E5B8ED485839}" srcOrd="0" destOrd="0" presId="urn:microsoft.com/office/officeart/2005/8/layout/vList2"/>
    <dgm:cxn modelId="{7A08AE46-880A-4C39-9549-452C469EBC4F}" type="presParOf" srcId="{B93D09F6-91B9-46ED-A6E6-8F8B6E755EC5}" destId="{FACBF837-746C-4B0B-AB85-E5B8ED4858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F2F742-975F-4378-A82A-1ED6E09AABF1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D6E6E22B-019F-4B65-88CC-3123629B214D}">
      <dgm:prSet custT="1"/>
      <dgm:spPr/>
      <dgm:t>
        <a:bodyPr/>
        <a:lstStyle/>
        <a:p>
          <a:pPr algn="ctr" rtl="0"/>
          <a:r>
            <a:rPr lang="nl-NL" sz="5400" b="0" smtClean="0"/>
            <a:t>Waarom leven op Aarde?</a:t>
          </a:r>
          <a:endParaRPr lang="nl-NL" sz="5400" b="0"/>
        </a:p>
      </dgm:t>
    </dgm:pt>
    <dgm:pt modelId="{DEFB26F2-1E0F-4A1F-86DE-A72FAE28CA2C}" type="parTrans" cxnId="{E1AB7367-BF24-4D0A-B360-A4DC330864B0}">
      <dgm:prSet/>
      <dgm:spPr/>
      <dgm:t>
        <a:bodyPr/>
        <a:lstStyle/>
        <a:p>
          <a:endParaRPr lang="nl-NL"/>
        </a:p>
      </dgm:t>
    </dgm:pt>
    <dgm:pt modelId="{815F9C37-5FA9-4A8E-954E-CF00B1C9E2DA}" type="sibTrans" cxnId="{E1AB7367-BF24-4D0A-B360-A4DC330864B0}">
      <dgm:prSet/>
      <dgm:spPr/>
      <dgm:t>
        <a:bodyPr/>
        <a:lstStyle/>
        <a:p>
          <a:endParaRPr lang="nl-NL"/>
        </a:p>
      </dgm:t>
    </dgm:pt>
    <dgm:pt modelId="{69785082-D939-479A-84B2-3D5D294D458C}" type="pres">
      <dgm:prSet presAssocID="{7BF2F742-975F-4378-A82A-1ED6E09AAB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1C22739-49F4-41E5-8C03-5BD297B8338A}" type="pres">
      <dgm:prSet presAssocID="{D6E6E22B-019F-4B65-88CC-3123629B21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0B996FA-7F79-4222-88EB-B8BDF2E5B4DD}" type="presOf" srcId="{D6E6E22B-019F-4B65-88CC-3123629B214D}" destId="{61C22739-49F4-41E5-8C03-5BD297B8338A}" srcOrd="0" destOrd="0" presId="urn:microsoft.com/office/officeart/2005/8/layout/vList2"/>
    <dgm:cxn modelId="{E1AB7367-BF24-4D0A-B360-A4DC330864B0}" srcId="{7BF2F742-975F-4378-A82A-1ED6E09AABF1}" destId="{D6E6E22B-019F-4B65-88CC-3123629B214D}" srcOrd="0" destOrd="0" parTransId="{DEFB26F2-1E0F-4A1F-86DE-A72FAE28CA2C}" sibTransId="{815F9C37-5FA9-4A8E-954E-CF00B1C9E2DA}"/>
    <dgm:cxn modelId="{F0578F44-4826-4163-9F5A-B8A154A2324B}" type="presOf" srcId="{7BF2F742-975F-4378-A82A-1ED6E09AABF1}" destId="{69785082-D939-479A-84B2-3D5D294D458C}" srcOrd="0" destOrd="0" presId="urn:microsoft.com/office/officeart/2005/8/layout/vList2"/>
    <dgm:cxn modelId="{CD880EDD-BCF9-4017-BAD8-4BAFA4C459E1}" type="presParOf" srcId="{69785082-D939-479A-84B2-3D5D294D458C}" destId="{61C22739-49F4-41E5-8C03-5BD297B833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6F9BC2-FFD7-4E07-BC40-43C746CE8597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F5E65988-3B0D-49DF-811D-56A43846C74F}">
      <dgm:prSet/>
      <dgm:spPr/>
      <dgm:t>
        <a:bodyPr/>
        <a:lstStyle/>
        <a:p>
          <a:pPr rtl="0"/>
          <a:r>
            <a:rPr lang="nl-NL" b="0" dirty="0" smtClean="0"/>
            <a:t>James </a:t>
          </a:r>
          <a:r>
            <a:rPr lang="nl-NL" b="0" dirty="0" err="1" smtClean="0"/>
            <a:t>Lovelock</a:t>
          </a:r>
          <a:r>
            <a:rPr lang="nl-NL" b="0" dirty="0" smtClean="0"/>
            <a:t>: </a:t>
          </a:r>
          <a:r>
            <a:rPr lang="nl-NL" b="0" dirty="0" err="1" smtClean="0"/>
            <a:t>Gaia</a:t>
          </a:r>
          <a:r>
            <a:rPr lang="nl-NL" b="0" dirty="0" smtClean="0"/>
            <a:t>-hypothese</a:t>
          </a:r>
          <a:endParaRPr lang="nl-NL" b="0" dirty="0"/>
        </a:p>
      </dgm:t>
    </dgm:pt>
    <dgm:pt modelId="{12BF98F6-38B2-422C-8D64-D9FB85391F90}" type="parTrans" cxnId="{5C05AC1E-9C29-49CA-8D89-E4D3ACD3F7A7}">
      <dgm:prSet/>
      <dgm:spPr/>
      <dgm:t>
        <a:bodyPr/>
        <a:lstStyle/>
        <a:p>
          <a:endParaRPr lang="nl-NL"/>
        </a:p>
      </dgm:t>
    </dgm:pt>
    <dgm:pt modelId="{6A71BDFF-CEB0-4715-81B7-A185F0EB9A96}" type="sibTrans" cxnId="{5C05AC1E-9C29-49CA-8D89-E4D3ACD3F7A7}">
      <dgm:prSet/>
      <dgm:spPr/>
      <dgm:t>
        <a:bodyPr/>
        <a:lstStyle/>
        <a:p>
          <a:endParaRPr lang="nl-NL"/>
        </a:p>
      </dgm:t>
    </dgm:pt>
    <dgm:pt modelId="{609B129D-36C1-46A2-AC63-6EE21DCC1629}" type="pres">
      <dgm:prSet presAssocID="{266F9BC2-FFD7-4E07-BC40-43C746CE85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572E3FE-BFA2-44F6-9C5D-1356E00764D0}" type="pres">
      <dgm:prSet presAssocID="{F5E65988-3B0D-49DF-811D-56A43846C7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05AC1E-9C29-49CA-8D89-E4D3ACD3F7A7}" srcId="{266F9BC2-FFD7-4E07-BC40-43C746CE8597}" destId="{F5E65988-3B0D-49DF-811D-56A43846C74F}" srcOrd="0" destOrd="0" parTransId="{12BF98F6-38B2-422C-8D64-D9FB85391F90}" sibTransId="{6A71BDFF-CEB0-4715-81B7-A185F0EB9A96}"/>
    <dgm:cxn modelId="{CF7B1B4E-925A-494D-8199-3BB226718E15}" type="presOf" srcId="{F5E65988-3B0D-49DF-811D-56A43846C74F}" destId="{F572E3FE-BFA2-44F6-9C5D-1356E00764D0}" srcOrd="0" destOrd="0" presId="urn:microsoft.com/office/officeart/2005/8/layout/vList2"/>
    <dgm:cxn modelId="{09F4FF92-D856-44EB-A38D-80AD3A592F98}" type="presOf" srcId="{266F9BC2-FFD7-4E07-BC40-43C746CE8597}" destId="{609B129D-36C1-46A2-AC63-6EE21DCC1629}" srcOrd="0" destOrd="0" presId="urn:microsoft.com/office/officeart/2005/8/layout/vList2"/>
    <dgm:cxn modelId="{908B19FA-BAFF-40DC-B402-5DA5984E3E5D}" type="presParOf" srcId="{609B129D-36C1-46A2-AC63-6EE21DCC1629}" destId="{F572E3FE-BFA2-44F6-9C5D-1356E00764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720BDB-15F9-47FE-AF52-E4E881E7A375}" type="doc">
      <dgm:prSet loTypeId="urn:microsoft.com/office/officeart/2005/8/layout/matrix3" loCatId="matrix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nl-NL"/>
        </a:p>
      </dgm:t>
    </dgm:pt>
    <dgm:pt modelId="{4666A614-4FD9-4263-AAF8-E2C14CD2BE6C}">
      <dgm:prSet/>
      <dgm:spPr/>
      <dgm:t>
        <a:bodyPr/>
        <a:lstStyle/>
        <a:p>
          <a:pPr rtl="0"/>
          <a:r>
            <a:rPr lang="nl-NL" b="1" smtClean="0"/>
            <a:t>Levenloze en levende elementen vormen samen een een levende eenheid</a:t>
          </a:r>
          <a:endParaRPr lang="nl-NL" b="1"/>
        </a:p>
      </dgm:t>
    </dgm:pt>
    <dgm:pt modelId="{19479EE0-BA0C-4895-914E-DEDA8A6A1912}" type="parTrans" cxnId="{2691B0E0-3B86-4978-81D1-0F37B2BC0689}">
      <dgm:prSet/>
      <dgm:spPr/>
      <dgm:t>
        <a:bodyPr/>
        <a:lstStyle/>
        <a:p>
          <a:endParaRPr lang="nl-NL" b="1"/>
        </a:p>
      </dgm:t>
    </dgm:pt>
    <dgm:pt modelId="{80123C35-2E99-4C7D-9784-B3F1417BB02D}" type="sibTrans" cxnId="{2691B0E0-3B86-4978-81D1-0F37B2BC0689}">
      <dgm:prSet/>
      <dgm:spPr/>
      <dgm:t>
        <a:bodyPr/>
        <a:lstStyle/>
        <a:p>
          <a:endParaRPr lang="nl-NL" b="1"/>
        </a:p>
      </dgm:t>
    </dgm:pt>
    <dgm:pt modelId="{870EFEDE-6B75-442B-9EFE-85B5E8B73460}">
      <dgm:prSet/>
      <dgm:spPr/>
      <dgm:t>
        <a:bodyPr/>
        <a:lstStyle/>
        <a:p>
          <a:pPr rtl="0"/>
          <a:r>
            <a:rPr lang="nl-NL" b="1" smtClean="0"/>
            <a:t>De atmosfeer is samengesteld door alle levende organismen</a:t>
          </a:r>
          <a:endParaRPr lang="nl-NL" b="1"/>
        </a:p>
      </dgm:t>
    </dgm:pt>
    <dgm:pt modelId="{B4CE611C-A406-40AA-8E8C-7A3C256F86F0}" type="parTrans" cxnId="{D85FA228-1C92-4F23-9C1E-888A16B27B27}">
      <dgm:prSet/>
      <dgm:spPr/>
      <dgm:t>
        <a:bodyPr/>
        <a:lstStyle/>
        <a:p>
          <a:endParaRPr lang="nl-NL" b="1"/>
        </a:p>
      </dgm:t>
    </dgm:pt>
    <dgm:pt modelId="{88001122-8AEC-4F6B-AD3E-70198BCB3B5D}" type="sibTrans" cxnId="{D85FA228-1C92-4F23-9C1E-888A16B27B27}">
      <dgm:prSet/>
      <dgm:spPr/>
      <dgm:t>
        <a:bodyPr/>
        <a:lstStyle/>
        <a:p>
          <a:endParaRPr lang="nl-NL" b="1"/>
        </a:p>
      </dgm:t>
    </dgm:pt>
    <dgm:pt modelId="{2F6B572A-2992-4AA2-AF73-218699E136B9}">
      <dgm:prSet/>
      <dgm:spPr/>
      <dgm:t>
        <a:bodyPr/>
        <a:lstStyle/>
        <a:p>
          <a:pPr rtl="0"/>
          <a:r>
            <a:rPr lang="nl-NL" b="1" smtClean="0"/>
            <a:t>Beschermende werking net als de vacht voor dieren</a:t>
          </a:r>
          <a:endParaRPr lang="nl-NL" b="1"/>
        </a:p>
      </dgm:t>
    </dgm:pt>
    <dgm:pt modelId="{A674B0F1-993D-4494-A8F2-95C5BC588218}" type="parTrans" cxnId="{25E29744-DE4E-4A26-9B9B-56BFDD5AA504}">
      <dgm:prSet/>
      <dgm:spPr/>
      <dgm:t>
        <a:bodyPr/>
        <a:lstStyle/>
        <a:p>
          <a:endParaRPr lang="nl-NL" b="1"/>
        </a:p>
      </dgm:t>
    </dgm:pt>
    <dgm:pt modelId="{B0478E2E-AC84-47C1-89D3-F43ACB942F77}" type="sibTrans" cxnId="{25E29744-DE4E-4A26-9B9B-56BFDD5AA504}">
      <dgm:prSet/>
      <dgm:spPr/>
      <dgm:t>
        <a:bodyPr/>
        <a:lstStyle/>
        <a:p>
          <a:endParaRPr lang="nl-NL" b="1"/>
        </a:p>
      </dgm:t>
    </dgm:pt>
    <dgm:pt modelId="{5FC81E7A-15F3-4181-A467-1BF829A83567}">
      <dgm:prSet/>
      <dgm:spPr/>
      <dgm:t>
        <a:bodyPr/>
        <a:lstStyle/>
        <a:p>
          <a:pPr rtl="0"/>
          <a:r>
            <a:rPr lang="nl-NL" b="1" smtClean="0"/>
            <a:t>Oppervlakteschil met leven is te vergelijken met buitenste laag leven van een boom</a:t>
          </a:r>
          <a:endParaRPr lang="nl-NL" b="1"/>
        </a:p>
      </dgm:t>
    </dgm:pt>
    <dgm:pt modelId="{4A174B56-3845-4750-847A-9D38DBC0E027}" type="parTrans" cxnId="{855F209C-AD89-4F2C-9B8C-E64B0D385D78}">
      <dgm:prSet/>
      <dgm:spPr/>
      <dgm:t>
        <a:bodyPr/>
        <a:lstStyle/>
        <a:p>
          <a:endParaRPr lang="nl-NL" b="1"/>
        </a:p>
      </dgm:t>
    </dgm:pt>
    <dgm:pt modelId="{C228B3F1-008F-4CDA-B181-31F72FAD299B}" type="sibTrans" cxnId="{855F209C-AD89-4F2C-9B8C-E64B0D385D78}">
      <dgm:prSet/>
      <dgm:spPr/>
      <dgm:t>
        <a:bodyPr/>
        <a:lstStyle/>
        <a:p>
          <a:endParaRPr lang="nl-NL" b="1"/>
        </a:p>
      </dgm:t>
    </dgm:pt>
    <dgm:pt modelId="{64904CCF-1030-4CB3-A5D1-ABC87C7C4B42}" type="pres">
      <dgm:prSet presAssocID="{39720BDB-15F9-47FE-AF52-E4E881E7A3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9BBE84A-316C-448C-AE43-70D50E3A9456}" type="pres">
      <dgm:prSet presAssocID="{39720BDB-15F9-47FE-AF52-E4E881E7A375}" presName="diamond" presStyleLbl="bgShp" presStyleIdx="0" presStyleCnt="1" custLinFactNeighborX="-317" custLinFactNeighborY="1961"/>
      <dgm:spPr/>
    </dgm:pt>
    <dgm:pt modelId="{51A039E8-6CC7-4096-B828-B34D606EAE7A}" type="pres">
      <dgm:prSet presAssocID="{39720BDB-15F9-47FE-AF52-E4E881E7A37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2EB2E9-D9EA-4088-987B-C825387D304F}" type="pres">
      <dgm:prSet presAssocID="{39720BDB-15F9-47FE-AF52-E4E881E7A37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B0637E-E45D-420F-BFE7-43683AC3E2AB}" type="pres">
      <dgm:prSet presAssocID="{39720BDB-15F9-47FE-AF52-E4E881E7A37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89A751A-42B1-4550-AB84-F6DCFC83D6AA}" type="pres">
      <dgm:prSet presAssocID="{39720BDB-15F9-47FE-AF52-E4E881E7A37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8CECBE0-A427-4E33-B0BE-348E0F6F6142}" type="presOf" srcId="{2F6B572A-2992-4AA2-AF73-218699E136B9}" destId="{29B0637E-E45D-420F-BFE7-43683AC3E2AB}" srcOrd="0" destOrd="0" presId="urn:microsoft.com/office/officeart/2005/8/layout/matrix3"/>
    <dgm:cxn modelId="{D85FA228-1C92-4F23-9C1E-888A16B27B27}" srcId="{39720BDB-15F9-47FE-AF52-E4E881E7A375}" destId="{870EFEDE-6B75-442B-9EFE-85B5E8B73460}" srcOrd="1" destOrd="0" parTransId="{B4CE611C-A406-40AA-8E8C-7A3C256F86F0}" sibTransId="{88001122-8AEC-4F6B-AD3E-70198BCB3B5D}"/>
    <dgm:cxn modelId="{855F209C-AD89-4F2C-9B8C-E64B0D385D78}" srcId="{39720BDB-15F9-47FE-AF52-E4E881E7A375}" destId="{5FC81E7A-15F3-4181-A467-1BF829A83567}" srcOrd="3" destOrd="0" parTransId="{4A174B56-3845-4750-847A-9D38DBC0E027}" sibTransId="{C228B3F1-008F-4CDA-B181-31F72FAD299B}"/>
    <dgm:cxn modelId="{FB9DBCF7-625B-4CBA-AC9D-A7790783866A}" type="presOf" srcId="{4666A614-4FD9-4263-AAF8-E2C14CD2BE6C}" destId="{51A039E8-6CC7-4096-B828-B34D606EAE7A}" srcOrd="0" destOrd="0" presId="urn:microsoft.com/office/officeart/2005/8/layout/matrix3"/>
    <dgm:cxn modelId="{2691B0E0-3B86-4978-81D1-0F37B2BC0689}" srcId="{39720BDB-15F9-47FE-AF52-E4E881E7A375}" destId="{4666A614-4FD9-4263-AAF8-E2C14CD2BE6C}" srcOrd="0" destOrd="0" parTransId="{19479EE0-BA0C-4895-914E-DEDA8A6A1912}" sibTransId="{80123C35-2E99-4C7D-9784-B3F1417BB02D}"/>
    <dgm:cxn modelId="{A546BA4B-30E3-4FA4-8769-1AD3396ECC11}" type="presOf" srcId="{39720BDB-15F9-47FE-AF52-E4E881E7A375}" destId="{64904CCF-1030-4CB3-A5D1-ABC87C7C4B42}" srcOrd="0" destOrd="0" presId="urn:microsoft.com/office/officeart/2005/8/layout/matrix3"/>
    <dgm:cxn modelId="{25E29744-DE4E-4A26-9B9B-56BFDD5AA504}" srcId="{39720BDB-15F9-47FE-AF52-E4E881E7A375}" destId="{2F6B572A-2992-4AA2-AF73-218699E136B9}" srcOrd="2" destOrd="0" parTransId="{A674B0F1-993D-4494-A8F2-95C5BC588218}" sibTransId="{B0478E2E-AC84-47C1-89D3-F43ACB942F77}"/>
    <dgm:cxn modelId="{D7464B04-6FFF-4BF2-AE3F-25ECC9E6F1D4}" type="presOf" srcId="{870EFEDE-6B75-442B-9EFE-85B5E8B73460}" destId="{772EB2E9-D9EA-4088-987B-C825387D304F}" srcOrd="0" destOrd="0" presId="urn:microsoft.com/office/officeart/2005/8/layout/matrix3"/>
    <dgm:cxn modelId="{85810C92-426E-44F7-AFEB-0667CABD6E8E}" type="presOf" srcId="{5FC81E7A-15F3-4181-A467-1BF829A83567}" destId="{389A751A-42B1-4550-AB84-F6DCFC83D6AA}" srcOrd="0" destOrd="0" presId="urn:microsoft.com/office/officeart/2005/8/layout/matrix3"/>
    <dgm:cxn modelId="{DFC74F9E-3EE8-4F20-AAD5-3295103B8983}" type="presParOf" srcId="{64904CCF-1030-4CB3-A5D1-ABC87C7C4B42}" destId="{09BBE84A-316C-448C-AE43-70D50E3A9456}" srcOrd="0" destOrd="0" presId="urn:microsoft.com/office/officeart/2005/8/layout/matrix3"/>
    <dgm:cxn modelId="{670265EE-3AA4-4B60-BF8A-9866709DAE42}" type="presParOf" srcId="{64904CCF-1030-4CB3-A5D1-ABC87C7C4B42}" destId="{51A039E8-6CC7-4096-B828-B34D606EAE7A}" srcOrd="1" destOrd="0" presId="urn:microsoft.com/office/officeart/2005/8/layout/matrix3"/>
    <dgm:cxn modelId="{BB68BD4B-B1E1-4765-8F6C-63E8A3395FAD}" type="presParOf" srcId="{64904CCF-1030-4CB3-A5D1-ABC87C7C4B42}" destId="{772EB2E9-D9EA-4088-987B-C825387D304F}" srcOrd="2" destOrd="0" presId="urn:microsoft.com/office/officeart/2005/8/layout/matrix3"/>
    <dgm:cxn modelId="{BEFEDE7D-19F0-4536-9950-78449BF13C27}" type="presParOf" srcId="{64904CCF-1030-4CB3-A5D1-ABC87C7C4B42}" destId="{29B0637E-E45D-420F-BFE7-43683AC3E2AB}" srcOrd="3" destOrd="0" presId="urn:microsoft.com/office/officeart/2005/8/layout/matrix3"/>
    <dgm:cxn modelId="{C2AC4D30-33EA-4943-91A3-938CF4CEDB62}" type="presParOf" srcId="{64904CCF-1030-4CB3-A5D1-ABC87C7C4B42}" destId="{389A751A-42B1-4550-AB84-F6DCFC83D6A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AB7DB8-B5F5-48C7-BA34-949216923B02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CCE46D1A-2847-4889-BCAB-A28BF7308D45}">
      <dgm:prSet/>
      <dgm:spPr/>
      <dgm:t>
        <a:bodyPr/>
        <a:lstStyle/>
        <a:p>
          <a:pPr algn="ctr" rtl="0"/>
          <a:r>
            <a:rPr lang="nl-NL" smtClean="0"/>
            <a:t>Definitie</a:t>
          </a:r>
          <a:r>
            <a:rPr lang="nl-NL" b="1" smtClean="0"/>
            <a:t> </a:t>
          </a:r>
          <a:r>
            <a:rPr lang="nl-NL" smtClean="0"/>
            <a:t>Gaia-hypothese</a:t>
          </a:r>
          <a:endParaRPr lang="nl-NL"/>
        </a:p>
      </dgm:t>
    </dgm:pt>
    <dgm:pt modelId="{F4433508-6A6C-47F5-A9B6-CF9439E4D2B9}" type="parTrans" cxnId="{790B97A9-4E8E-479D-995D-CECC7C840925}">
      <dgm:prSet/>
      <dgm:spPr/>
      <dgm:t>
        <a:bodyPr/>
        <a:lstStyle/>
        <a:p>
          <a:endParaRPr lang="nl-NL"/>
        </a:p>
      </dgm:t>
    </dgm:pt>
    <dgm:pt modelId="{562137BC-9912-4FD2-91F7-132A76EDA160}" type="sibTrans" cxnId="{790B97A9-4E8E-479D-995D-CECC7C840925}">
      <dgm:prSet/>
      <dgm:spPr/>
      <dgm:t>
        <a:bodyPr/>
        <a:lstStyle/>
        <a:p>
          <a:endParaRPr lang="nl-NL"/>
        </a:p>
      </dgm:t>
    </dgm:pt>
    <dgm:pt modelId="{2A4905EF-752D-4AC6-B420-6A9302E1D5AB}" type="pres">
      <dgm:prSet presAssocID="{81AB7DB8-B5F5-48C7-BA34-949216923B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2A1C9ED-03FE-42B4-81BF-7A611E04CB02}" type="pres">
      <dgm:prSet presAssocID="{CCE46D1A-2847-4889-BCAB-A28BF7308D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4698795-0210-4B20-9A84-7FBD148EEAF9}" type="presOf" srcId="{CCE46D1A-2847-4889-BCAB-A28BF7308D45}" destId="{D2A1C9ED-03FE-42B4-81BF-7A611E04CB02}" srcOrd="0" destOrd="0" presId="urn:microsoft.com/office/officeart/2005/8/layout/vList2"/>
    <dgm:cxn modelId="{6A6ADCBF-B13B-4692-B063-64A5E54598F4}" type="presOf" srcId="{81AB7DB8-B5F5-48C7-BA34-949216923B02}" destId="{2A4905EF-752D-4AC6-B420-6A9302E1D5AB}" srcOrd="0" destOrd="0" presId="urn:microsoft.com/office/officeart/2005/8/layout/vList2"/>
    <dgm:cxn modelId="{790B97A9-4E8E-479D-995D-CECC7C840925}" srcId="{81AB7DB8-B5F5-48C7-BA34-949216923B02}" destId="{CCE46D1A-2847-4889-BCAB-A28BF7308D45}" srcOrd="0" destOrd="0" parTransId="{F4433508-6A6C-47F5-A9B6-CF9439E4D2B9}" sibTransId="{562137BC-9912-4FD2-91F7-132A76EDA160}"/>
    <dgm:cxn modelId="{EE0E3F67-5133-4BA5-B641-36508B5A7449}" type="presParOf" srcId="{2A4905EF-752D-4AC6-B420-6A9302E1D5AB}" destId="{D2A1C9ED-03FE-42B4-81BF-7A611E04CB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59E993-87C1-45F9-8D38-B479836BF9CF}" type="doc">
      <dgm:prSet loTypeId="urn:microsoft.com/office/officeart/2005/8/layout/vList3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20700476-2DD6-4C91-9DF8-13BFCB34A4CC}">
      <dgm:prSet/>
      <dgm:spPr/>
      <dgm:t>
        <a:bodyPr/>
        <a:lstStyle/>
        <a:p>
          <a:pPr rtl="0"/>
          <a:r>
            <a:rPr lang="nl-NL" b="1" dirty="0" err="1" smtClean="0"/>
            <a:t>Gaia</a:t>
          </a:r>
          <a:r>
            <a:rPr lang="nl-NL" b="1" dirty="0" smtClean="0"/>
            <a:t> is een fysiologisch systeem, een eenheid die leeft. Dit systeem handhaaft zich op een niveau dat gunstig is voor de bewoners van het systeem. </a:t>
          </a:r>
          <a:endParaRPr lang="nl-NL" b="1" dirty="0"/>
        </a:p>
      </dgm:t>
    </dgm:pt>
    <dgm:pt modelId="{CC6AE2FC-6B40-4AF8-9613-2281E56123F9}" type="parTrans" cxnId="{2C92ADA6-04EB-46F9-B1B1-7CBFB1CE4EB5}">
      <dgm:prSet/>
      <dgm:spPr/>
      <dgm:t>
        <a:bodyPr/>
        <a:lstStyle/>
        <a:p>
          <a:endParaRPr lang="nl-NL" b="1"/>
        </a:p>
      </dgm:t>
    </dgm:pt>
    <dgm:pt modelId="{F52BE025-8B62-4696-8846-2F15274A8E1E}" type="sibTrans" cxnId="{2C92ADA6-04EB-46F9-B1B1-7CBFB1CE4EB5}">
      <dgm:prSet/>
      <dgm:spPr/>
      <dgm:t>
        <a:bodyPr/>
        <a:lstStyle/>
        <a:p>
          <a:endParaRPr lang="nl-NL" b="1"/>
        </a:p>
      </dgm:t>
    </dgm:pt>
    <dgm:pt modelId="{3741EFC7-742C-4215-8375-DCA890FE66C3}">
      <dgm:prSet/>
      <dgm:spPr/>
      <dgm:t>
        <a:bodyPr/>
        <a:lstStyle/>
        <a:p>
          <a:pPr rtl="0"/>
          <a:r>
            <a:rPr lang="nl-NL" b="1" dirty="0" smtClean="0"/>
            <a:t>De aarde is samen met haar levende bewoners een zelfregulerend systeem: zelfregulering van klimaat en chemische samenstelling vindt automatisch plaats. </a:t>
          </a:r>
          <a:endParaRPr lang="nl-NL" b="1" dirty="0"/>
        </a:p>
      </dgm:t>
    </dgm:pt>
    <dgm:pt modelId="{941C002C-4272-4556-A5BB-1D05A707042D}" type="parTrans" cxnId="{4F0604F0-F935-4A59-8A70-9205C973423B}">
      <dgm:prSet/>
      <dgm:spPr/>
      <dgm:t>
        <a:bodyPr/>
        <a:lstStyle/>
        <a:p>
          <a:endParaRPr lang="nl-NL" b="1"/>
        </a:p>
      </dgm:t>
    </dgm:pt>
    <dgm:pt modelId="{C50A587F-DB73-4AAF-A3BC-CACD3B053051}" type="sibTrans" cxnId="{4F0604F0-F935-4A59-8A70-9205C973423B}">
      <dgm:prSet/>
      <dgm:spPr/>
      <dgm:t>
        <a:bodyPr/>
        <a:lstStyle/>
        <a:p>
          <a:endParaRPr lang="nl-NL" b="1"/>
        </a:p>
      </dgm:t>
    </dgm:pt>
    <dgm:pt modelId="{D634C554-CAF6-47CE-A33F-E69D93DE1506}" type="pres">
      <dgm:prSet presAssocID="{1F59E993-87C1-45F9-8D38-B479836BF9C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EE233E6-47F4-44FD-B767-0FAFD1202189}" type="pres">
      <dgm:prSet presAssocID="{20700476-2DD6-4C91-9DF8-13BFCB34A4CC}" presName="composite" presStyleCnt="0"/>
      <dgm:spPr/>
    </dgm:pt>
    <dgm:pt modelId="{6C02F110-7AD0-4488-8F0B-022A0ACFC390}" type="pres">
      <dgm:prSet presAssocID="{20700476-2DD6-4C91-9DF8-13BFCB34A4CC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9DF1A8-A681-48A2-B3BD-6D5C3055F85C}" type="pres">
      <dgm:prSet presAssocID="{20700476-2DD6-4C91-9DF8-13BFCB34A4CC}" presName="txShp" presStyleLbl="node1" presStyleIdx="0" presStyleCnt="2" custScaleX="10082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29BCAF-18C5-4813-A7FF-70F6BBF9F0E9}" type="pres">
      <dgm:prSet presAssocID="{F52BE025-8B62-4696-8846-2F15274A8E1E}" presName="spacing" presStyleCnt="0"/>
      <dgm:spPr/>
    </dgm:pt>
    <dgm:pt modelId="{A0B75CF6-D3C9-4BB1-9358-0A822A10CAE9}" type="pres">
      <dgm:prSet presAssocID="{3741EFC7-742C-4215-8375-DCA890FE66C3}" presName="composite" presStyleCnt="0"/>
      <dgm:spPr/>
    </dgm:pt>
    <dgm:pt modelId="{03945754-C75B-43EB-BA5E-0698D5910988}" type="pres">
      <dgm:prSet presAssocID="{3741EFC7-742C-4215-8375-DCA890FE66C3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2F87E0-C512-4065-BF30-9AD3E5D7C728}" type="pres">
      <dgm:prSet presAssocID="{3741EFC7-742C-4215-8375-DCA890FE66C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CEBCF4A-8D62-4CF7-94E8-D121DE1D1781}" type="presOf" srcId="{1F59E993-87C1-45F9-8D38-B479836BF9CF}" destId="{D634C554-CAF6-47CE-A33F-E69D93DE1506}" srcOrd="0" destOrd="0" presId="urn:microsoft.com/office/officeart/2005/8/layout/vList3"/>
    <dgm:cxn modelId="{2C92ADA6-04EB-46F9-B1B1-7CBFB1CE4EB5}" srcId="{1F59E993-87C1-45F9-8D38-B479836BF9CF}" destId="{20700476-2DD6-4C91-9DF8-13BFCB34A4CC}" srcOrd="0" destOrd="0" parTransId="{CC6AE2FC-6B40-4AF8-9613-2281E56123F9}" sibTransId="{F52BE025-8B62-4696-8846-2F15274A8E1E}"/>
    <dgm:cxn modelId="{4F0604F0-F935-4A59-8A70-9205C973423B}" srcId="{1F59E993-87C1-45F9-8D38-B479836BF9CF}" destId="{3741EFC7-742C-4215-8375-DCA890FE66C3}" srcOrd="1" destOrd="0" parTransId="{941C002C-4272-4556-A5BB-1D05A707042D}" sibTransId="{C50A587F-DB73-4AAF-A3BC-CACD3B053051}"/>
    <dgm:cxn modelId="{27E4D8B3-2D43-4600-B584-F78FED90F11F}" type="presOf" srcId="{20700476-2DD6-4C91-9DF8-13BFCB34A4CC}" destId="{C69DF1A8-A681-48A2-B3BD-6D5C3055F85C}" srcOrd="0" destOrd="0" presId="urn:microsoft.com/office/officeart/2005/8/layout/vList3"/>
    <dgm:cxn modelId="{CA67A329-5EF5-4722-9003-64C65EE44C5E}" type="presOf" srcId="{3741EFC7-742C-4215-8375-DCA890FE66C3}" destId="{042F87E0-C512-4065-BF30-9AD3E5D7C728}" srcOrd="0" destOrd="0" presId="urn:microsoft.com/office/officeart/2005/8/layout/vList3"/>
    <dgm:cxn modelId="{E47706CD-D850-43CC-8406-7A6CC4719C98}" type="presParOf" srcId="{D634C554-CAF6-47CE-A33F-E69D93DE1506}" destId="{FEE233E6-47F4-44FD-B767-0FAFD1202189}" srcOrd="0" destOrd="0" presId="urn:microsoft.com/office/officeart/2005/8/layout/vList3"/>
    <dgm:cxn modelId="{5A438FD4-E15D-4E6F-9CF8-9E110DBF8C8E}" type="presParOf" srcId="{FEE233E6-47F4-44FD-B767-0FAFD1202189}" destId="{6C02F110-7AD0-4488-8F0B-022A0ACFC390}" srcOrd="0" destOrd="0" presId="urn:microsoft.com/office/officeart/2005/8/layout/vList3"/>
    <dgm:cxn modelId="{29AD1E43-0402-4257-A0F9-9C42CBD5875E}" type="presParOf" srcId="{FEE233E6-47F4-44FD-B767-0FAFD1202189}" destId="{C69DF1A8-A681-48A2-B3BD-6D5C3055F85C}" srcOrd="1" destOrd="0" presId="urn:microsoft.com/office/officeart/2005/8/layout/vList3"/>
    <dgm:cxn modelId="{C096DA9F-EB51-4A27-93D8-7FED869D501D}" type="presParOf" srcId="{D634C554-CAF6-47CE-A33F-E69D93DE1506}" destId="{2329BCAF-18C5-4813-A7FF-70F6BBF9F0E9}" srcOrd="1" destOrd="0" presId="urn:microsoft.com/office/officeart/2005/8/layout/vList3"/>
    <dgm:cxn modelId="{4C00EC70-1B65-415C-B0C1-9B7AC389A051}" type="presParOf" srcId="{D634C554-CAF6-47CE-A33F-E69D93DE1506}" destId="{A0B75CF6-D3C9-4BB1-9358-0A822A10CAE9}" srcOrd="2" destOrd="0" presId="urn:microsoft.com/office/officeart/2005/8/layout/vList3"/>
    <dgm:cxn modelId="{E07D1A92-E66E-45D0-9616-8DF96AE6B444}" type="presParOf" srcId="{A0B75CF6-D3C9-4BB1-9358-0A822A10CAE9}" destId="{03945754-C75B-43EB-BA5E-0698D5910988}" srcOrd="0" destOrd="0" presId="urn:microsoft.com/office/officeart/2005/8/layout/vList3"/>
    <dgm:cxn modelId="{ED36F683-DC3C-4BFB-B8BB-EF985CCA582F}" type="presParOf" srcId="{A0B75CF6-D3C9-4BB1-9358-0A822A10CAE9}" destId="{042F87E0-C512-4065-BF30-9AD3E5D7C7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9E6802-1FD1-4FC4-B941-0BA295D0FAB4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EC329030-41A4-4651-941D-269E72CA6B1A}">
      <dgm:prSet custT="1"/>
      <dgm:spPr/>
      <dgm:t>
        <a:bodyPr/>
        <a:lstStyle/>
        <a:p>
          <a:pPr rtl="0"/>
          <a:r>
            <a:rPr lang="nl-NL" sz="4400" dirty="0" smtClean="0"/>
            <a:t>Zelfregulerend Systeem: Homeostase</a:t>
          </a:r>
          <a:endParaRPr lang="nl-NL" sz="4400" dirty="0"/>
        </a:p>
      </dgm:t>
    </dgm:pt>
    <dgm:pt modelId="{8B1F3742-03E7-469F-8836-71D379BA385C}" type="parTrans" cxnId="{BF185C72-B5DD-4E95-99F0-1F3958A538BE}">
      <dgm:prSet/>
      <dgm:spPr/>
      <dgm:t>
        <a:bodyPr/>
        <a:lstStyle/>
        <a:p>
          <a:endParaRPr lang="nl-NL"/>
        </a:p>
      </dgm:t>
    </dgm:pt>
    <dgm:pt modelId="{6A4A31D5-5B9D-4DF9-846E-B94DF3CEDD37}" type="sibTrans" cxnId="{BF185C72-B5DD-4E95-99F0-1F3958A538BE}">
      <dgm:prSet/>
      <dgm:spPr/>
      <dgm:t>
        <a:bodyPr/>
        <a:lstStyle/>
        <a:p>
          <a:endParaRPr lang="nl-NL"/>
        </a:p>
      </dgm:t>
    </dgm:pt>
    <dgm:pt modelId="{84721CAA-1995-4904-B1EF-02D93ADBCCD9}" type="pres">
      <dgm:prSet presAssocID="{839E6802-1FD1-4FC4-B941-0BA295D0FA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CA82B67-B2A1-4A93-95EF-A396FE5D2CE3}" type="pres">
      <dgm:prSet presAssocID="{EC329030-41A4-4651-941D-269E72CA6B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F185C72-B5DD-4E95-99F0-1F3958A538BE}" srcId="{839E6802-1FD1-4FC4-B941-0BA295D0FAB4}" destId="{EC329030-41A4-4651-941D-269E72CA6B1A}" srcOrd="0" destOrd="0" parTransId="{8B1F3742-03E7-469F-8836-71D379BA385C}" sibTransId="{6A4A31D5-5B9D-4DF9-846E-B94DF3CEDD37}"/>
    <dgm:cxn modelId="{C4A5C589-B555-45C2-B3CD-7274EC9E0A1E}" type="presOf" srcId="{EC329030-41A4-4651-941D-269E72CA6B1A}" destId="{BCA82B67-B2A1-4A93-95EF-A396FE5D2CE3}" srcOrd="0" destOrd="0" presId="urn:microsoft.com/office/officeart/2005/8/layout/vList2"/>
    <dgm:cxn modelId="{3E68136C-69E5-47D0-9560-EEB959A9FDFA}" type="presOf" srcId="{839E6802-1FD1-4FC4-B941-0BA295D0FAB4}" destId="{84721CAA-1995-4904-B1EF-02D93ADBCCD9}" srcOrd="0" destOrd="0" presId="urn:microsoft.com/office/officeart/2005/8/layout/vList2"/>
    <dgm:cxn modelId="{A4F2D0C0-DCBE-4CB4-A773-02D84F8A3373}" type="presParOf" srcId="{84721CAA-1995-4904-B1EF-02D93ADBCCD9}" destId="{BCA82B67-B2A1-4A93-95EF-A396FE5D2C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F75D84-67D9-4576-AD07-1DA3C5AB5844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456E451C-8494-414E-8DAB-9AB1ED90A04B}">
      <dgm:prSet/>
      <dgm:spPr/>
      <dgm:t>
        <a:bodyPr/>
        <a:lstStyle/>
        <a:p>
          <a:pPr rtl="0"/>
          <a:r>
            <a:rPr lang="nl-NL" b="1" dirty="0" smtClean="0"/>
            <a:t>Regeling van lichaamstemperatuur: zweten</a:t>
          </a:r>
          <a:endParaRPr lang="nl-NL" b="1" dirty="0"/>
        </a:p>
      </dgm:t>
    </dgm:pt>
    <dgm:pt modelId="{60E3A13B-CCD2-48E0-96A9-C8F08D3DF6F7}" type="parTrans" cxnId="{3E0C1EF2-A0C5-4CB3-A0F8-E29BC9909D41}">
      <dgm:prSet/>
      <dgm:spPr/>
      <dgm:t>
        <a:bodyPr/>
        <a:lstStyle/>
        <a:p>
          <a:endParaRPr lang="nl-NL" b="1"/>
        </a:p>
      </dgm:t>
    </dgm:pt>
    <dgm:pt modelId="{9E94ABE7-8954-4B8B-A244-6DF614A604E8}" type="sibTrans" cxnId="{3E0C1EF2-A0C5-4CB3-A0F8-E29BC9909D41}">
      <dgm:prSet/>
      <dgm:spPr/>
      <dgm:t>
        <a:bodyPr/>
        <a:lstStyle/>
        <a:p>
          <a:endParaRPr lang="nl-NL" b="1"/>
        </a:p>
      </dgm:t>
    </dgm:pt>
    <dgm:pt modelId="{AC023389-D48C-4037-89F7-8C704D131F9A}">
      <dgm:prSet/>
      <dgm:spPr/>
      <dgm:t>
        <a:bodyPr/>
        <a:lstStyle/>
        <a:p>
          <a:pPr rtl="0"/>
          <a:r>
            <a:rPr lang="nl-NL" b="1" smtClean="0"/>
            <a:t>kippenvel en rillen</a:t>
          </a:r>
          <a:endParaRPr lang="nl-NL" b="1"/>
        </a:p>
      </dgm:t>
    </dgm:pt>
    <dgm:pt modelId="{22DA73A7-F9B1-4B38-9731-33A984FED5DC}" type="parTrans" cxnId="{2D7CFB22-E811-48E9-9863-365E01B8658C}">
      <dgm:prSet/>
      <dgm:spPr/>
      <dgm:t>
        <a:bodyPr/>
        <a:lstStyle/>
        <a:p>
          <a:endParaRPr lang="nl-NL" b="1"/>
        </a:p>
      </dgm:t>
    </dgm:pt>
    <dgm:pt modelId="{CEF022B0-31E1-4335-A209-1E8B1B755B48}" type="sibTrans" cxnId="{2D7CFB22-E811-48E9-9863-365E01B8658C}">
      <dgm:prSet/>
      <dgm:spPr/>
      <dgm:t>
        <a:bodyPr/>
        <a:lstStyle/>
        <a:p>
          <a:endParaRPr lang="nl-NL" b="1"/>
        </a:p>
      </dgm:t>
    </dgm:pt>
    <dgm:pt modelId="{431D8A18-2EC3-44BE-A276-05365DC9A37A}">
      <dgm:prSet/>
      <dgm:spPr/>
      <dgm:t>
        <a:bodyPr/>
        <a:lstStyle/>
        <a:p>
          <a:pPr rtl="0"/>
          <a:r>
            <a:rPr lang="nl-NL" b="1" smtClean="0"/>
            <a:t>Regeling van waterhuishouding: extra piesen of vasthouden</a:t>
          </a:r>
          <a:endParaRPr lang="nl-NL" b="1"/>
        </a:p>
      </dgm:t>
    </dgm:pt>
    <dgm:pt modelId="{09642D55-125F-4BAD-BF02-1B7FCE7AE25E}" type="parTrans" cxnId="{639F8EFA-FC36-4C86-AD0D-41AFC29C5FEE}">
      <dgm:prSet/>
      <dgm:spPr/>
      <dgm:t>
        <a:bodyPr/>
        <a:lstStyle/>
        <a:p>
          <a:endParaRPr lang="nl-NL" b="1"/>
        </a:p>
      </dgm:t>
    </dgm:pt>
    <dgm:pt modelId="{34D3A22A-7C1E-4FD1-86D4-159F109B7DDC}" type="sibTrans" cxnId="{639F8EFA-FC36-4C86-AD0D-41AFC29C5FEE}">
      <dgm:prSet/>
      <dgm:spPr/>
      <dgm:t>
        <a:bodyPr/>
        <a:lstStyle/>
        <a:p>
          <a:endParaRPr lang="nl-NL" b="1"/>
        </a:p>
      </dgm:t>
    </dgm:pt>
    <dgm:pt modelId="{A78A067C-7472-466C-8047-0960EECD6A67}" type="pres">
      <dgm:prSet presAssocID="{93F75D84-67D9-4576-AD07-1DA3C5AB58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E607A0-BEE2-42B2-AAE8-8CDDC5112DAE}" type="pres">
      <dgm:prSet presAssocID="{456E451C-8494-414E-8DAB-9AB1ED90A04B}" presName="composite" presStyleCnt="0"/>
      <dgm:spPr/>
    </dgm:pt>
    <dgm:pt modelId="{FAAA1889-EA66-43A6-B0B0-008EA4B892B4}" type="pres">
      <dgm:prSet presAssocID="{456E451C-8494-414E-8DAB-9AB1ED90A04B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4DC4AA-21F2-41D9-BD74-56B0F597FE58}" type="pres">
      <dgm:prSet presAssocID="{456E451C-8494-414E-8DAB-9AB1ED90A04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EC4E107-DB65-417B-A14C-28975D25FEDB}" type="pres">
      <dgm:prSet presAssocID="{9E94ABE7-8954-4B8B-A244-6DF614A604E8}" presName="spacing" presStyleCnt="0"/>
      <dgm:spPr/>
    </dgm:pt>
    <dgm:pt modelId="{8A809683-7D89-47FA-B764-53226811D6A0}" type="pres">
      <dgm:prSet presAssocID="{AC023389-D48C-4037-89F7-8C704D131F9A}" presName="composite" presStyleCnt="0"/>
      <dgm:spPr/>
    </dgm:pt>
    <dgm:pt modelId="{E5351625-2490-4176-8CFD-D73246014DDF}" type="pres">
      <dgm:prSet presAssocID="{AC023389-D48C-4037-89F7-8C704D131F9A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34D2323-F21D-48AD-8DE0-33615FDCFDD5}" type="pres">
      <dgm:prSet presAssocID="{AC023389-D48C-4037-89F7-8C704D131F9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E36148A-FD32-4B12-9AD4-FBD3E45097A4}" type="pres">
      <dgm:prSet presAssocID="{CEF022B0-31E1-4335-A209-1E8B1B755B48}" presName="spacing" presStyleCnt="0"/>
      <dgm:spPr/>
    </dgm:pt>
    <dgm:pt modelId="{5367019D-A4A8-4F78-AF06-64EADFB66825}" type="pres">
      <dgm:prSet presAssocID="{431D8A18-2EC3-44BE-A276-05365DC9A37A}" presName="composite" presStyleCnt="0"/>
      <dgm:spPr/>
    </dgm:pt>
    <dgm:pt modelId="{0B64F900-89F4-4858-81EE-D88F67B545CB}" type="pres">
      <dgm:prSet presAssocID="{431D8A18-2EC3-44BE-A276-05365DC9A37A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6D0F08E-C2F6-4071-9560-71582F1A3CA1}" type="pres">
      <dgm:prSet presAssocID="{431D8A18-2EC3-44BE-A276-05365DC9A37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0C1EF2-A0C5-4CB3-A0F8-E29BC9909D41}" srcId="{93F75D84-67D9-4576-AD07-1DA3C5AB5844}" destId="{456E451C-8494-414E-8DAB-9AB1ED90A04B}" srcOrd="0" destOrd="0" parTransId="{60E3A13B-CCD2-48E0-96A9-C8F08D3DF6F7}" sibTransId="{9E94ABE7-8954-4B8B-A244-6DF614A604E8}"/>
    <dgm:cxn modelId="{CD8B39AD-50F1-465D-8A41-A9479C2C93D1}" type="presOf" srcId="{AC023389-D48C-4037-89F7-8C704D131F9A}" destId="{634D2323-F21D-48AD-8DE0-33615FDCFDD5}" srcOrd="0" destOrd="0" presId="urn:microsoft.com/office/officeart/2005/8/layout/vList3"/>
    <dgm:cxn modelId="{639F8EFA-FC36-4C86-AD0D-41AFC29C5FEE}" srcId="{93F75D84-67D9-4576-AD07-1DA3C5AB5844}" destId="{431D8A18-2EC3-44BE-A276-05365DC9A37A}" srcOrd="2" destOrd="0" parTransId="{09642D55-125F-4BAD-BF02-1B7FCE7AE25E}" sibTransId="{34D3A22A-7C1E-4FD1-86D4-159F109B7DDC}"/>
    <dgm:cxn modelId="{2A2C440A-2EFA-4364-A510-9793672F5778}" type="presOf" srcId="{431D8A18-2EC3-44BE-A276-05365DC9A37A}" destId="{36D0F08E-C2F6-4071-9560-71582F1A3CA1}" srcOrd="0" destOrd="0" presId="urn:microsoft.com/office/officeart/2005/8/layout/vList3"/>
    <dgm:cxn modelId="{D2676E04-7AFB-43C6-8F9A-8BC0906E7CBE}" type="presOf" srcId="{456E451C-8494-414E-8DAB-9AB1ED90A04B}" destId="{6C4DC4AA-21F2-41D9-BD74-56B0F597FE58}" srcOrd="0" destOrd="0" presId="urn:microsoft.com/office/officeart/2005/8/layout/vList3"/>
    <dgm:cxn modelId="{2D7CFB22-E811-48E9-9863-365E01B8658C}" srcId="{93F75D84-67D9-4576-AD07-1DA3C5AB5844}" destId="{AC023389-D48C-4037-89F7-8C704D131F9A}" srcOrd="1" destOrd="0" parTransId="{22DA73A7-F9B1-4B38-9731-33A984FED5DC}" sibTransId="{CEF022B0-31E1-4335-A209-1E8B1B755B48}"/>
    <dgm:cxn modelId="{EC627F2E-B2D2-4CDD-9105-FFE07182048A}" type="presOf" srcId="{93F75D84-67D9-4576-AD07-1DA3C5AB5844}" destId="{A78A067C-7472-466C-8047-0960EECD6A67}" srcOrd="0" destOrd="0" presId="urn:microsoft.com/office/officeart/2005/8/layout/vList3"/>
    <dgm:cxn modelId="{69D5A586-5899-4F68-8B0C-936E62461E8B}" type="presParOf" srcId="{A78A067C-7472-466C-8047-0960EECD6A67}" destId="{54E607A0-BEE2-42B2-AAE8-8CDDC5112DAE}" srcOrd="0" destOrd="0" presId="urn:microsoft.com/office/officeart/2005/8/layout/vList3"/>
    <dgm:cxn modelId="{6173A136-2604-4AD3-9139-1020E6CB03EF}" type="presParOf" srcId="{54E607A0-BEE2-42B2-AAE8-8CDDC5112DAE}" destId="{FAAA1889-EA66-43A6-B0B0-008EA4B892B4}" srcOrd="0" destOrd="0" presId="urn:microsoft.com/office/officeart/2005/8/layout/vList3"/>
    <dgm:cxn modelId="{D54C9743-82EC-44CE-8FEB-2F5C4DD3559E}" type="presParOf" srcId="{54E607A0-BEE2-42B2-AAE8-8CDDC5112DAE}" destId="{6C4DC4AA-21F2-41D9-BD74-56B0F597FE58}" srcOrd="1" destOrd="0" presId="urn:microsoft.com/office/officeart/2005/8/layout/vList3"/>
    <dgm:cxn modelId="{5754F933-B74A-4160-B3F2-D2F8ABB6AE52}" type="presParOf" srcId="{A78A067C-7472-466C-8047-0960EECD6A67}" destId="{9EC4E107-DB65-417B-A14C-28975D25FEDB}" srcOrd="1" destOrd="0" presId="urn:microsoft.com/office/officeart/2005/8/layout/vList3"/>
    <dgm:cxn modelId="{51798DFE-7CE9-4E5F-8005-F61E83E901C5}" type="presParOf" srcId="{A78A067C-7472-466C-8047-0960EECD6A67}" destId="{8A809683-7D89-47FA-B764-53226811D6A0}" srcOrd="2" destOrd="0" presId="urn:microsoft.com/office/officeart/2005/8/layout/vList3"/>
    <dgm:cxn modelId="{385F48BA-3845-47B5-8EBF-DBC83D657774}" type="presParOf" srcId="{8A809683-7D89-47FA-B764-53226811D6A0}" destId="{E5351625-2490-4176-8CFD-D73246014DDF}" srcOrd="0" destOrd="0" presId="urn:microsoft.com/office/officeart/2005/8/layout/vList3"/>
    <dgm:cxn modelId="{C8038F42-3A05-42A3-BD83-DF4A032591EE}" type="presParOf" srcId="{8A809683-7D89-47FA-B764-53226811D6A0}" destId="{634D2323-F21D-48AD-8DE0-33615FDCFDD5}" srcOrd="1" destOrd="0" presId="urn:microsoft.com/office/officeart/2005/8/layout/vList3"/>
    <dgm:cxn modelId="{F5118647-707A-464D-80E9-F57E9C7648E0}" type="presParOf" srcId="{A78A067C-7472-466C-8047-0960EECD6A67}" destId="{CE36148A-FD32-4B12-9AD4-FBD3E45097A4}" srcOrd="3" destOrd="0" presId="urn:microsoft.com/office/officeart/2005/8/layout/vList3"/>
    <dgm:cxn modelId="{480E5F8A-ED83-4D09-BB7E-9BE9A0727914}" type="presParOf" srcId="{A78A067C-7472-466C-8047-0960EECD6A67}" destId="{5367019D-A4A8-4F78-AF06-64EADFB66825}" srcOrd="4" destOrd="0" presId="urn:microsoft.com/office/officeart/2005/8/layout/vList3"/>
    <dgm:cxn modelId="{65DCF7C9-9AA2-48A4-A9AB-5EE311EBB0C7}" type="presParOf" srcId="{5367019D-A4A8-4F78-AF06-64EADFB66825}" destId="{0B64F900-89F4-4858-81EE-D88F67B545CB}" srcOrd="0" destOrd="0" presId="urn:microsoft.com/office/officeart/2005/8/layout/vList3"/>
    <dgm:cxn modelId="{B48B68FC-69F6-4E91-A18C-B3607363E740}" type="presParOf" srcId="{5367019D-A4A8-4F78-AF06-64EADFB66825}" destId="{36D0F08E-C2F6-4071-9560-71582F1A3C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A6857-2208-40A6-9D0C-D9EED088334E}">
      <dsp:nvSpPr>
        <dsp:cNvPr id="0" name=""/>
        <dsp:cNvSpPr/>
      </dsp:nvSpPr>
      <dsp:spPr>
        <a:xfrm>
          <a:off x="0" y="0"/>
          <a:ext cx="7772400" cy="1463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Thema Biosfeer</a:t>
          </a:r>
          <a:endParaRPr lang="nl-NL" sz="6100" kern="1200" dirty="0"/>
        </a:p>
      </dsp:txBody>
      <dsp:txXfrm>
        <a:off x="71422" y="71422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523A-7C22-4D2C-97A9-62EF6B394FF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Argumenten voor Gaia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FCCDC-2BE6-48E6-A644-E77150B64F76}">
      <dsp:nvSpPr>
        <dsp:cNvPr id="0" name=""/>
        <dsp:cNvSpPr/>
      </dsp:nvSpPr>
      <dsp:spPr>
        <a:xfrm rot="10800000">
          <a:off x="2037155" y="169"/>
          <a:ext cx="5650467" cy="2098993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547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u="none" kern="1200" dirty="0" smtClean="0"/>
            <a:t>De paradox van de zwakke zon</a:t>
          </a:r>
          <a:r>
            <a:rPr lang="nl-NL" sz="2400" b="1" kern="1200" dirty="0" smtClean="0"/>
            <a:t>: zon was 25% zwakker, maar temperatuur was 38 C gemiddeld (tegen 14 nu) op de jonge Aarde</a:t>
          </a:r>
          <a:endParaRPr lang="nl-NL" sz="2400" b="1" kern="1200" dirty="0"/>
        </a:p>
      </dsp:txBody>
      <dsp:txXfrm rot="10800000">
        <a:off x="2561903" y="169"/>
        <a:ext cx="5125719" cy="2098993"/>
      </dsp:txXfrm>
    </dsp:sp>
    <dsp:sp modelId="{7A4C8A50-4578-4306-A0DD-013E3B0D7E8B}">
      <dsp:nvSpPr>
        <dsp:cNvPr id="0" name=""/>
        <dsp:cNvSpPr/>
      </dsp:nvSpPr>
      <dsp:spPr>
        <a:xfrm>
          <a:off x="809320" y="305"/>
          <a:ext cx="2455670" cy="20987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4E9C22-912E-4366-93FE-DD426DB7E8BB}">
      <dsp:nvSpPr>
        <dsp:cNvPr id="0" name=""/>
        <dsp:cNvSpPr/>
      </dsp:nvSpPr>
      <dsp:spPr>
        <a:xfrm rot="10800000">
          <a:off x="2037155" y="2725646"/>
          <a:ext cx="5650467" cy="2098720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547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Concentratie zuurstof is na 2 miljard jaar toegenomen en 300.000 jaar geleden op huidig niveau aangekomen. Waarom niet verder gestegen?</a:t>
          </a:r>
          <a:endParaRPr lang="nl-NL" sz="2400" b="1" kern="1200" dirty="0"/>
        </a:p>
      </dsp:txBody>
      <dsp:txXfrm rot="10800000">
        <a:off x="2561835" y="2725646"/>
        <a:ext cx="5125787" cy="2098720"/>
      </dsp:txXfrm>
    </dsp:sp>
    <dsp:sp modelId="{4A946AAD-BDDA-488A-84D4-7629DBDE4980}">
      <dsp:nvSpPr>
        <dsp:cNvPr id="0" name=""/>
        <dsp:cNvSpPr/>
      </dsp:nvSpPr>
      <dsp:spPr>
        <a:xfrm>
          <a:off x="809320" y="2725646"/>
          <a:ext cx="2455670" cy="2098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388F-60D9-4E6B-A4BF-034351E8BD3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0" kern="1200" smtClean="0"/>
            <a:t>Mensheid: plaag voor Gaia</a:t>
          </a:r>
          <a:endParaRPr lang="nl-NL" sz="4700" b="0" kern="1200"/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EDD5F-F75E-4E9E-B4F9-138BC6D737C2}">
      <dsp:nvSpPr>
        <dsp:cNvPr id="0" name=""/>
        <dsp:cNvSpPr/>
      </dsp:nvSpPr>
      <dsp:spPr>
        <a:xfrm>
          <a:off x="1279942" y="0"/>
          <a:ext cx="4536504" cy="4536504"/>
        </a:xfrm>
        <a:prstGeom prst="triangl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76859E-9B85-4A61-B2BB-DCAECFFBCA0F}">
      <dsp:nvSpPr>
        <dsp:cNvPr id="0" name=""/>
        <dsp:cNvSpPr/>
      </dsp:nvSpPr>
      <dsp:spPr>
        <a:xfrm>
          <a:off x="3548194" y="454093"/>
          <a:ext cx="2948727" cy="806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Verschil tussen lineaire en exponentiële groei</a:t>
          </a:r>
          <a:endParaRPr lang="nl-NL" sz="2000" b="1" kern="1200" dirty="0"/>
        </a:p>
      </dsp:txBody>
      <dsp:txXfrm>
        <a:off x="3587554" y="493453"/>
        <a:ext cx="2870007" cy="727572"/>
      </dsp:txXfrm>
    </dsp:sp>
    <dsp:sp modelId="{8313CA4E-05EA-47FB-8D93-C64B54DB7EE8}">
      <dsp:nvSpPr>
        <dsp:cNvPr id="0" name=""/>
        <dsp:cNvSpPr/>
      </dsp:nvSpPr>
      <dsp:spPr>
        <a:xfrm>
          <a:off x="3548194" y="1361172"/>
          <a:ext cx="2948727" cy="806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Voorbeeld bacteriën: verdubbeling elke 20 min</a:t>
          </a:r>
          <a:endParaRPr lang="nl-NL" sz="2000" b="1" kern="1200" dirty="0"/>
        </a:p>
      </dsp:txBody>
      <dsp:txXfrm>
        <a:off x="3587554" y="1400532"/>
        <a:ext cx="2870007" cy="727572"/>
      </dsp:txXfrm>
    </dsp:sp>
    <dsp:sp modelId="{DA34AB09-C266-4803-AB1F-3BEFA1F4579A}">
      <dsp:nvSpPr>
        <dsp:cNvPr id="0" name=""/>
        <dsp:cNvSpPr/>
      </dsp:nvSpPr>
      <dsp:spPr>
        <a:xfrm>
          <a:off x="3548194" y="2268252"/>
          <a:ext cx="2948727" cy="806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Voorbeeld waterlelie: de 20</a:t>
          </a:r>
          <a:r>
            <a:rPr lang="nl-NL" sz="2000" b="1" kern="1200" baseline="30000" dirty="0" smtClean="0"/>
            <a:t>ste</a:t>
          </a:r>
          <a:r>
            <a:rPr lang="nl-NL" sz="2000" b="1" kern="1200" dirty="0" smtClean="0"/>
            <a:t> dag</a:t>
          </a:r>
          <a:endParaRPr lang="nl-NL" sz="2000" b="1" kern="1200" dirty="0"/>
        </a:p>
      </dsp:txBody>
      <dsp:txXfrm>
        <a:off x="3587554" y="2307612"/>
        <a:ext cx="2870007" cy="727572"/>
      </dsp:txXfrm>
    </dsp:sp>
    <dsp:sp modelId="{D53A707C-B540-461E-A752-E6AAF0439938}">
      <dsp:nvSpPr>
        <dsp:cNvPr id="0" name=""/>
        <dsp:cNvSpPr/>
      </dsp:nvSpPr>
      <dsp:spPr>
        <a:xfrm>
          <a:off x="3548194" y="3175331"/>
          <a:ext cx="2948727" cy="806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Voorbeeld mensheid: maak een grafiek</a:t>
          </a:r>
          <a:endParaRPr lang="nl-NL" sz="2000" b="1" kern="1200"/>
        </a:p>
      </dsp:txBody>
      <dsp:txXfrm>
        <a:off x="3587554" y="3214691"/>
        <a:ext cx="2870007" cy="7275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68303-937B-4157-AAD0-97B5468BA2F4}">
      <dsp:nvSpPr>
        <dsp:cNvPr id="0" name=""/>
        <dsp:cNvSpPr/>
      </dsp:nvSpPr>
      <dsp:spPr>
        <a:xfrm>
          <a:off x="0" y="7852"/>
          <a:ext cx="7992244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Bij westers welvaartsniveau…</a:t>
          </a:r>
          <a:endParaRPr lang="nl-NL" sz="4700" kern="1200" dirty="0"/>
        </a:p>
      </dsp:txBody>
      <dsp:txXfrm>
        <a:off x="55030" y="62882"/>
        <a:ext cx="7882184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B025-0CA2-4FE8-8DE8-CDA155E664EA}">
      <dsp:nvSpPr>
        <dsp:cNvPr id="0" name=""/>
        <dsp:cNvSpPr/>
      </dsp:nvSpPr>
      <dsp:spPr>
        <a:xfrm>
          <a:off x="0" y="267899"/>
          <a:ext cx="8424936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Paragraaf 4 De </a:t>
          </a:r>
          <a:r>
            <a:rPr lang="nl-NL" sz="4400" kern="1200" dirty="0" err="1" smtClean="0"/>
            <a:t>Gaia</a:t>
          </a:r>
          <a:r>
            <a:rPr lang="nl-NL" sz="4400" kern="1200" dirty="0" smtClean="0"/>
            <a:t>-hypothese</a:t>
          </a:r>
          <a:endParaRPr lang="nl-NL" sz="4400" kern="1200" dirty="0"/>
        </a:p>
      </dsp:txBody>
      <dsp:txXfrm>
        <a:off x="59399" y="327298"/>
        <a:ext cx="8306138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22739-49F4-41E5-8C03-5BD297B8338A}">
      <dsp:nvSpPr>
        <dsp:cNvPr id="0" name=""/>
        <dsp:cNvSpPr/>
      </dsp:nvSpPr>
      <dsp:spPr>
        <a:xfrm>
          <a:off x="0" y="167975"/>
          <a:ext cx="8604448" cy="12928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400" b="0" kern="1200" smtClean="0"/>
            <a:t>Waarom leven op Aarde?</a:t>
          </a:r>
          <a:endParaRPr lang="nl-NL" sz="5400" b="0" kern="1200"/>
        </a:p>
      </dsp:txBody>
      <dsp:txXfrm>
        <a:off x="63112" y="231087"/>
        <a:ext cx="8478224" cy="1166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2E3FE-BFA2-44F6-9C5D-1356E00764D0}">
      <dsp:nvSpPr>
        <dsp:cNvPr id="0" name=""/>
        <dsp:cNvSpPr/>
      </dsp:nvSpPr>
      <dsp:spPr>
        <a:xfrm>
          <a:off x="0" y="19844"/>
          <a:ext cx="8280920" cy="11033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b="0" kern="1200" dirty="0" smtClean="0"/>
            <a:t>James </a:t>
          </a:r>
          <a:r>
            <a:rPr lang="nl-NL" sz="4600" b="0" kern="1200" dirty="0" err="1" smtClean="0"/>
            <a:t>Lovelock</a:t>
          </a:r>
          <a:r>
            <a:rPr lang="nl-NL" sz="4600" b="0" kern="1200" dirty="0" smtClean="0"/>
            <a:t>: </a:t>
          </a:r>
          <a:r>
            <a:rPr lang="nl-NL" sz="4600" b="0" kern="1200" dirty="0" err="1" smtClean="0"/>
            <a:t>Gaia</a:t>
          </a:r>
          <a:r>
            <a:rPr lang="nl-NL" sz="4600" b="0" kern="1200" dirty="0" smtClean="0"/>
            <a:t>-hypothese</a:t>
          </a:r>
          <a:endParaRPr lang="nl-NL" sz="4600" b="0" kern="1200" dirty="0"/>
        </a:p>
      </dsp:txBody>
      <dsp:txXfrm>
        <a:off x="53859" y="73703"/>
        <a:ext cx="8173202" cy="995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BE84A-316C-448C-AE43-70D50E3A9456}">
      <dsp:nvSpPr>
        <dsp:cNvPr id="0" name=""/>
        <dsp:cNvSpPr/>
      </dsp:nvSpPr>
      <dsp:spPr>
        <a:xfrm>
          <a:off x="107498" y="0"/>
          <a:ext cx="5760640" cy="57606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A039E8-6CC7-4096-B828-B34D606EAE7A}">
      <dsp:nvSpPr>
        <dsp:cNvPr id="0" name=""/>
        <dsp:cNvSpPr/>
      </dsp:nvSpPr>
      <dsp:spPr>
        <a:xfrm>
          <a:off x="673020" y="547260"/>
          <a:ext cx="2246649" cy="22466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Levenloze en levende elementen vormen samen een een levende eenheid</a:t>
          </a:r>
          <a:endParaRPr lang="nl-NL" sz="2100" b="1" kern="1200"/>
        </a:p>
      </dsp:txBody>
      <dsp:txXfrm>
        <a:off x="782692" y="656932"/>
        <a:ext cx="2027305" cy="2027305"/>
      </dsp:txXfrm>
    </dsp:sp>
    <dsp:sp modelId="{772EB2E9-D9EA-4088-987B-C825387D304F}">
      <dsp:nvSpPr>
        <dsp:cNvPr id="0" name=""/>
        <dsp:cNvSpPr/>
      </dsp:nvSpPr>
      <dsp:spPr>
        <a:xfrm>
          <a:off x="3092489" y="547260"/>
          <a:ext cx="2246649" cy="2246649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De atmosfeer is samengesteld door alle levende organismen</a:t>
          </a:r>
          <a:endParaRPr lang="nl-NL" sz="2100" b="1" kern="1200"/>
        </a:p>
      </dsp:txBody>
      <dsp:txXfrm>
        <a:off x="3202161" y="656932"/>
        <a:ext cx="2027305" cy="2027305"/>
      </dsp:txXfrm>
    </dsp:sp>
    <dsp:sp modelId="{29B0637E-E45D-420F-BFE7-43683AC3E2AB}">
      <dsp:nvSpPr>
        <dsp:cNvPr id="0" name=""/>
        <dsp:cNvSpPr/>
      </dsp:nvSpPr>
      <dsp:spPr>
        <a:xfrm>
          <a:off x="673020" y="2966729"/>
          <a:ext cx="2246649" cy="224664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Beschermende werking net als de vacht voor dieren</a:t>
          </a:r>
          <a:endParaRPr lang="nl-NL" sz="2100" b="1" kern="1200"/>
        </a:p>
      </dsp:txBody>
      <dsp:txXfrm>
        <a:off x="782692" y="3076401"/>
        <a:ext cx="2027305" cy="2027305"/>
      </dsp:txXfrm>
    </dsp:sp>
    <dsp:sp modelId="{389A751A-42B1-4550-AB84-F6DCFC83D6AA}">
      <dsp:nvSpPr>
        <dsp:cNvPr id="0" name=""/>
        <dsp:cNvSpPr/>
      </dsp:nvSpPr>
      <dsp:spPr>
        <a:xfrm>
          <a:off x="3092489" y="2966729"/>
          <a:ext cx="2246649" cy="224664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Oppervlakteschil met leven is te vergelijken met buitenste laag leven van een boom</a:t>
          </a:r>
          <a:endParaRPr lang="nl-NL" sz="2100" b="1" kern="1200"/>
        </a:p>
      </dsp:txBody>
      <dsp:txXfrm>
        <a:off x="3202161" y="3076401"/>
        <a:ext cx="2027305" cy="20273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1C9ED-03FE-42B4-81BF-7A611E04CB0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Definitie</a:t>
          </a:r>
          <a:r>
            <a:rPr lang="nl-NL" sz="4700" b="1" kern="1200" smtClean="0"/>
            <a:t> </a:t>
          </a:r>
          <a:r>
            <a:rPr lang="nl-NL" sz="4700" kern="1200" smtClean="0"/>
            <a:t>Gaia-hypothese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DF1A8-A681-48A2-B3BD-6D5C3055F85C}">
      <dsp:nvSpPr>
        <dsp:cNvPr id="0" name=""/>
        <dsp:cNvSpPr/>
      </dsp:nvSpPr>
      <dsp:spPr>
        <a:xfrm rot="10800000">
          <a:off x="1802819" y="344"/>
          <a:ext cx="5180868" cy="2161342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3092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1" kern="1200" dirty="0" err="1" smtClean="0"/>
            <a:t>Gaia</a:t>
          </a:r>
          <a:r>
            <a:rPr lang="nl-NL" sz="2300" b="1" kern="1200" dirty="0" smtClean="0"/>
            <a:t> is een fysiologisch systeem, een eenheid die leeft. Dit systeem handhaaft zich op een niveau dat gunstig is voor de bewoners van het systeem. </a:t>
          </a:r>
          <a:endParaRPr lang="nl-NL" sz="2300" b="1" kern="1200" dirty="0"/>
        </a:p>
      </dsp:txBody>
      <dsp:txXfrm rot="10800000">
        <a:off x="2343154" y="344"/>
        <a:ext cx="4640533" cy="2161342"/>
      </dsp:txXfrm>
    </dsp:sp>
    <dsp:sp modelId="{6C02F110-7AD0-4488-8F0B-022A0ACFC390}">
      <dsp:nvSpPr>
        <dsp:cNvPr id="0" name=""/>
        <dsp:cNvSpPr/>
      </dsp:nvSpPr>
      <dsp:spPr>
        <a:xfrm>
          <a:off x="743344" y="344"/>
          <a:ext cx="2161342" cy="21613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2F87E0-C512-4065-BF30-9AD3E5D7C728}">
      <dsp:nvSpPr>
        <dsp:cNvPr id="0" name=""/>
        <dsp:cNvSpPr/>
      </dsp:nvSpPr>
      <dsp:spPr>
        <a:xfrm rot="10800000">
          <a:off x="1834613" y="2806864"/>
          <a:ext cx="5138476" cy="2161342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3092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1" kern="1200" dirty="0" smtClean="0"/>
            <a:t>De aarde is samen met haar levende bewoners een zelfregulerend systeem: zelfregulering van klimaat en chemische samenstelling vindt automatisch plaats. </a:t>
          </a:r>
          <a:endParaRPr lang="nl-NL" sz="2300" b="1" kern="1200" dirty="0"/>
        </a:p>
      </dsp:txBody>
      <dsp:txXfrm rot="10800000">
        <a:off x="2374948" y="2806864"/>
        <a:ext cx="4598141" cy="2161342"/>
      </dsp:txXfrm>
    </dsp:sp>
    <dsp:sp modelId="{03945754-C75B-43EB-BA5E-0698D5910988}">
      <dsp:nvSpPr>
        <dsp:cNvPr id="0" name=""/>
        <dsp:cNvSpPr/>
      </dsp:nvSpPr>
      <dsp:spPr>
        <a:xfrm>
          <a:off x="753942" y="2806864"/>
          <a:ext cx="2161342" cy="21613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82B67-B2A1-4A93-95EF-A396FE5D2CE3}">
      <dsp:nvSpPr>
        <dsp:cNvPr id="0" name=""/>
        <dsp:cNvSpPr/>
      </dsp:nvSpPr>
      <dsp:spPr>
        <a:xfrm>
          <a:off x="0" y="307587"/>
          <a:ext cx="8964488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Zelfregulerend Systeem: Homeostase</a:t>
          </a:r>
          <a:endParaRPr lang="nl-NL" sz="4400" kern="1200" dirty="0"/>
        </a:p>
      </dsp:txBody>
      <dsp:txXfrm>
        <a:off x="59399" y="366986"/>
        <a:ext cx="8845690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DC4AA-21F2-41D9-BD74-56B0F597FE58}">
      <dsp:nvSpPr>
        <dsp:cNvPr id="0" name=""/>
        <dsp:cNvSpPr/>
      </dsp:nvSpPr>
      <dsp:spPr>
        <a:xfrm rot="10800000">
          <a:off x="1702837" y="1837"/>
          <a:ext cx="5410529" cy="136014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9784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b="1" kern="1200" dirty="0" smtClean="0"/>
            <a:t>Regeling van lichaamstemperatuur: zweten</a:t>
          </a:r>
          <a:endParaRPr lang="nl-NL" sz="2700" b="1" kern="1200" dirty="0"/>
        </a:p>
      </dsp:txBody>
      <dsp:txXfrm rot="10800000">
        <a:off x="2042872" y="1837"/>
        <a:ext cx="5070494" cy="1360140"/>
      </dsp:txXfrm>
    </dsp:sp>
    <dsp:sp modelId="{FAAA1889-EA66-43A6-B0B0-008EA4B892B4}">
      <dsp:nvSpPr>
        <dsp:cNvPr id="0" name=""/>
        <dsp:cNvSpPr/>
      </dsp:nvSpPr>
      <dsp:spPr>
        <a:xfrm>
          <a:off x="1022767" y="1837"/>
          <a:ext cx="1360140" cy="13601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34D2323-F21D-48AD-8DE0-33615FDCFDD5}">
      <dsp:nvSpPr>
        <dsp:cNvPr id="0" name=""/>
        <dsp:cNvSpPr/>
      </dsp:nvSpPr>
      <dsp:spPr>
        <a:xfrm rot="10800000">
          <a:off x="1702837" y="1767990"/>
          <a:ext cx="5410529" cy="1360140"/>
        </a:xfrm>
        <a:prstGeom prst="homePlat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9784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b="1" kern="1200" smtClean="0"/>
            <a:t>kippenvel en rillen</a:t>
          </a:r>
          <a:endParaRPr lang="nl-NL" sz="2700" b="1" kern="1200"/>
        </a:p>
      </dsp:txBody>
      <dsp:txXfrm rot="10800000">
        <a:off x="2042872" y="1767990"/>
        <a:ext cx="5070494" cy="1360140"/>
      </dsp:txXfrm>
    </dsp:sp>
    <dsp:sp modelId="{E5351625-2490-4176-8CFD-D73246014DDF}">
      <dsp:nvSpPr>
        <dsp:cNvPr id="0" name=""/>
        <dsp:cNvSpPr/>
      </dsp:nvSpPr>
      <dsp:spPr>
        <a:xfrm>
          <a:off x="1022767" y="1767990"/>
          <a:ext cx="1360140" cy="13601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D0F08E-C2F6-4071-9560-71582F1A3CA1}">
      <dsp:nvSpPr>
        <dsp:cNvPr id="0" name=""/>
        <dsp:cNvSpPr/>
      </dsp:nvSpPr>
      <dsp:spPr>
        <a:xfrm rot="10800000">
          <a:off x="1702837" y="3534143"/>
          <a:ext cx="5410529" cy="1360140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9784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b="1" kern="1200" smtClean="0"/>
            <a:t>Regeling van waterhuishouding: extra piesen of vasthouden</a:t>
          </a:r>
          <a:endParaRPr lang="nl-NL" sz="2700" b="1" kern="1200"/>
        </a:p>
      </dsp:txBody>
      <dsp:txXfrm rot="10800000">
        <a:off x="2042872" y="3534143"/>
        <a:ext cx="5070494" cy="1360140"/>
      </dsp:txXfrm>
    </dsp:sp>
    <dsp:sp modelId="{0B64F900-89F4-4858-81EE-D88F67B545CB}">
      <dsp:nvSpPr>
        <dsp:cNvPr id="0" name=""/>
        <dsp:cNvSpPr/>
      </dsp:nvSpPr>
      <dsp:spPr>
        <a:xfrm>
          <a:off x="1022767" y="3534143"/>
          <a:ext cx="1360140" cy="136014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3236-D9E1-4A35-9B55-5757C76690C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46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C542-E878-4D5E-A96F-6499625B8A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06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48E2-335B-465B-B03B-C61CB9D0363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25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05A7-8A61-4A6F-9C59-C66C4806F5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80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BC7-5D98-4A14-9326-41198D871CE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5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34D-4BC1-4689-8371-5015C3C181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88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98E4-9D85-43FB-9276-2CE2471BBC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90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3A3-CEFA-48E9-B190-9F6D98C576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07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FA01-E927-4A94-89C9-8934FA7A2CD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7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61C4-FB88-4D29-BF3B-D6FDB02451B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91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2556-BDFB-442D-8888-AD3E10026A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5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CE54-B5D7-47A5-9EF1-59F5B2EF170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41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7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18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19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20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1.pn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1445327"/>
              </p:ext>
            </p:extLst>
          </p:nvPr>
        </p:nvGraphicFramePr>
        <p:xfrm>
          <a:off x="703821" y="54868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9358729"/>
              </p:ext>
            </p:extLst>
          </p:nvPr>
        </p:nvGraphicFramePr>
        <p:xfrm>
          <a:off x="377553" y="4581128"/>
          <a:ext cx="8424936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5"/>
            <a:ext cx="3744416" cy="258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9314122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143174"/>
              </p:ext>
            </p:extLst>
          </p:nvPr>
        </p:nvGraphicFramePr>
        <p:xfrm>
          <a:off x="528910" y="1628800"/>
          <a:ext cx="8229600" cy="218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175868" cy="280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17289131"/>
              </p:ext>
            </p:extLst>
          </p:nvPr>
        </p:nvGraphicFramePr>
        <p:xfrm>
          <a:off x="467544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562316"/>
              </p:ext>
            </p:extLst>
          </p:nvPr>
        </p:nvGraphicFramePr>
        <p:xfrm>
          <a:off x="179512" y="1452930"/>
          <a:ext cx="8229600" cy="47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67303"/>
            <a:ext cx="2304256" cy="313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186540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320316"/>
              </p:ext>
            </p:extLst>
          </p:nvPr>
        </p:nvGraphicFramePr>
        <p:xfrm>
          <a:off x="539552" y="2361765"/>
          <a:ext cx="3960440" cy="286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33" y="2060848"/>
            <a:ext cx="3687762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8767625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371545"/>
              </p:ext>
            </p:extLst>
          </p:nvPr>
        </p:nvGraphicFramePr>
        <p:xfrm>
          <a:off x="179512" y="1700808"/>
          <a:ext cx="87851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15856"/>
            <a:ext cx="2229619" cy="155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1514020"/>
              </p:ext>
            </p:extLst>
          </p:nvPr>
        </p:nvGraphicFramePr>
        <p:xfrm>
          <a:off x="467544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276909"/>
              </p:ext>
            </p:extLst>
          </p:nvPr>
        </p:nvGraphicFramePr>
        <p:xfrm>
          <a:off x="519808" y="1412776"/>
          <a:ext cx="7849120" cy="237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93" y="3933056"/>
            <a:ext cx="42481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0132142"/>
              </p:ext>
            </p:extLst>
          </p:nvPr>
        </p:nvGraphicFramePr>
        <p:xfrm>
          <a:off x="179512" y="188640"/>
          <a:ext cx="8785225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453965"/>
              </p:ext>
            </p:extLst>
          </p:nvPr>
        </p:nvGraphicFramePr>
        <p:xfrm>
          <a:off x="251520" y="1412776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53650322"/>
              </p:ext>
            </p:extLst>
          </p:nvPr>
        </p:nvGraphicFramePr>
        <p:xfrm>
          <a:off x="432886" y="47667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000044" cy="41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5369794"/>
              </p:ext>
            </p:extLst>
          </p:nvPr>
        </p:nvGraphicFramePr>
        <p:xfrm>
          <a:off x="251520" y="188640"/>
          <a:ext cx="8604448" cy="16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988840"/>
            <a:ext cx="5977408" cy="4538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6910677"/>
              </p:ext>
            </p:extLst>
          </p:nvPr>
        </p:nvGraphicFramePr>
        <p:xfrm>
          <a:off x="395536" y="116632"/>
          <a:ext cx="828092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396074"/>
              </p:ext>
            </p:extLst>
          </p:nvPr>
        </p:nvGraphicFramePr>
        <p:xfrm>
          <a:off x="1" y="980728"/>
          <a:ext cx="60121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240360" cy="5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5650216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437750"/>
              </p:ext>
            </p:extLst>
          </p:nvPr>
        </p:nvGraphicFramePr>
        <p:xfrm>
          <a:off x="1394132" y="1700808"/>
          <a:ext cx="7727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3429000"/>
            <a:ext cx="2282197" cy="1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98553737"/>
              </p:ext>
            </p:extLst>
          </p:nvPr>
        </p:nvGraphicFramePr>
        <p:xfrm>
          <a:off x="179512" y="0"/>
          <a:ext cx="8964488" cy="183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858607"/>
              </p:ext>
            </p:extLst>
          </p:nvPr>
        </p:nvGraphicFramePr>
        <p:xfrm>
          <a:off x="468313" y="1773238"/>
          <a:ext cx="8136135" cy="489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7376237"/>
              </p:ext>
            </p:extLst>
          </p:nvPr>
        </p:nvGraphicFramePr>
        <p:xfrm>
          <a:off x="467544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850743"/>
              </p:ext>
            </p:extLst>
          </p:nvPr>
        </p:nvGraphicFramePr>
        <p:xfrm>
          <a:off x="323528" y="1700808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149322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5" y="1700808"/>
            <a:ext cx="2133898" cy="1666667"/>
          </a:xfrm>
        </p:spPr>
      </p:pic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0753488"/>
              </p:ext>
            </p:extLst>
          </p:nvPr>
        </p:nvGraphicFramePr>
        <p:xfrm>
          <a:off x="1187624" y="1700808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376264" cy="17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g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168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6733966"/>
              </p:ext>
            </p:extLst>
          </p:nvPr>
        </p:nvGraphicFramePr>
        <p:xfrm>
          <a:off x="539862" y="548680"/>
          <a:ext cx="79922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711428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9303137"/>
              </p:ext>
            </p:extLst>
          </p:nvPr>
        </p:nvGraphicFramePr>
        <p:xfrm>
          <a:off x="323528" y="1556793"/>
          <a:ext cx="46805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3145899" cy="335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422</Words>
  <Application>Microsoft Office PowerPoint</Application>
  <PresentationFormat>Diavoorstelling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Thuis</dc:creator>
  <cp:lastModifiedBy>Beheerder</cp:lastModifiedBy>
  <cp:revision>14</cp:revision>
  <dcterms:created xsi:type="dcterms:W3CDTF">2010-03-09T19:04:08Z</dcterms:created>
  <dcterms:modified xsi:type="dcterms:W3CDTF">2012-02-13T11:12:59Z</dcterms:modified>
</cp:coreProperties>
</file>